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71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720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ransition xmlns:p14="http://schemas.microsoft.com/office/powerpoint/2010/main"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892" y="139924"/>
            <a:ext cx="7683308" cy="237744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THE BAPTISM IN THE HOLY SPIRIT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892" y="2700339"/>
            <a:ext cx="6400800" cy="13144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WITH DICK </a:t>
            </a:r>
            <a:r>
              <a:rPr lang="en-US" dirty="0" smtClean="0">
                <a:solidFill>
                  <a:srgbClr val="000000"/>
                </a:solidFill>
              </a:rPr>
              <a:t>GRUBER</a:t>
            </a:r>
          </a:p>
          <a:p>
            <a:pPr algn="l"/>
            <a:r>
              <a:rPr lang="en-US" sz="1800" dirty="0" err="1" smtClean="0">
                <a:solidFill>
                  <a:srgbClr val="000000"/>
                </a:solidFill>
              </a:rPr>
              <a:t>dagruber@valleyforge.edu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 descr="worship-boy-pray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89" y="2131216"/>
            <a:ext cx="3619668" cy="213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1798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b="1" dirty="0" smtClean="0"/>
              <a:t>THE B.H.S. IS NOT…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017"/>
            <a:ext cx="8229600" cy="29586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8000" dirty="0" smtClean="0"/>
              <a:t>…FOR ADULTS ONLY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683556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b="1" dirty="0" smtClean="0"/>
              <a:t>THE B.H.S. IS NOT…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017"/>
            <a:ext cx="8229600" cy="29586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1500" dirty="0" smtClean="0"/>
              <a:t>…NATURAL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075283068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b="1" dirty="0" smtClean="0"/>
              <a:t>THE B.H.S. IS NOT…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017"/>
            <a:ext cx="8229600" cy="2958605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8000" dirty="0" smtClean="0"/>
              <a:t>…AN EXPERIENCE WHERE TONGUES ARE OPTIONAL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1820405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b="1" dirty="0" smtClean="0"/>
              <a:t>THE B.H.S. IS NOT…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017"/>
            <a:ext cx="8229600" cy="29586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8000" dirty="0" smtClean="0"/>
              <a:t>…AN ARRIVAL POINT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69335995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b="1" dirty="0" smtClean="0"/>
              <a:t>THE B.H.S. IS NOT…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017"/>
            <a:ext cx="8229600" cy="29586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8000" dirty="0" smtClean="0"/>
              <a:t>…A REQUESITE FOR HEAVEN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57739071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WHAT HAPPENS?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WE KEEP OUR BRAINS</a:t>
            </a:r>
          </a:p>
          <a:p>
            <a:r>
              <a:rPr lang="en-US" sz="4400" b="1" dirty="0" smtClean="0"/>
              <a:t>WE USE OUR VOICES</a:t>
            </a:r>
          </a:p>
          <a:p>
            <a:r>
              <a:rPr lang="en-US" sz="4400" b="1" dirty="0" smtClean="0"/>
              <a:t>WE TRUST OUR GOD</a:t>
            </a:r>
          </a:p>
          <a:p>
            <a:r>
              <a:rPr lang="en-US" sz="4400" b="1" dirty="0" smtClean="0"/>
              <a:t>WE USE OUR FAITH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63151663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51389"/>
          </a:xfrm>
        </p:spPr>
        <p:txBody>
          <a:bodyPr>
            <a:noAutofit/>
          </a:bodyPr>
          <a:lstStyle/>
          <a:p>
            <a:r>
              <a:rPr lang="en-US" sz="11500" dirty="0" smtClean="0"/>
              <a:t>BUT HE DOES THE WORK!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584666427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b="1" dirty="0" smtClean="0"/>
              <a:t>TIME TO PRAY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NO SCREAMING, SPITTING, SHAKING, PUSHING, PULLING, POUNDING, OR PUNCHING. WE WILL PRAY, ENCOURAGE, BLESS, AND BELIEVE.</a:t>
            </a:r>
          </a:p>
          <a:p>
            <a:pPr marL="0" indent="0">
              <a:buNone/>
            </a:pPr>
            <a:r>
              <a:rPr lang="en-US" dirty="0" smtClean="0"/>
              <a:t>THIS IS GOING TO BE </a:t>
            </a:r>
            <a:r>
              <a:rPr lang="en-US" sz="6000" b="1" dirty="0" smtClean="0"/>
              <a:t>SUPERNATURAL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19154382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74674"/>
          </a:xfrm>
        </p:spPr>
        <p:txBody>
          <a:bodyPr>
            <a:noAutofit/>
          </a:bodyPr>
          <a:lstStyle/>
          <a:p>
            <a:r>
              <a:rPr lang="en-US" sz="23900" b="1" dirty="0" smtClean="0"/>
              <a:t>PRAY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3234581922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llyston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344" cy="536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8"/>
            <a:ext cx="6054049" cy="4508336"/>
          </a:xfrm>
        </p:spPr>
        <p:txBody>
          <a:bodyPr anchor="b">
            <a:normAutofit/>
          </a:bodyPr>
          <a:lstStyle/>
          <a:p>
            <a:pPr algn="l"/>
            <a:r>
              <a:rPr lang="en-US" sz="7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JELLYSTONE CAMPGROUND</a:t>
            </a:r>
            <a:endParaRPr lang="en-US" sz="7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3039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27" y="19669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THE RED POINTS</a:t>
            </a:r>
            <a:endParaRPr lang="en-US" sz="4800" b="1" dirty="0"/>
          </a:p>
        </p:txBody>
      </p:sp>
      <p:pic>
        <p:nvPicPr>
          <p:cNvPr id="6" name="Picture 5" descr="RANGERS RED POI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69" y="205979"/>
            <a:ext cx="5277620" cy="4756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427" y="1323883"/>
            <a:ext cx="3616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SALVATION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 smtClean="0"/>
              <a:t>BAPTISM IN THE HOLY SPIRIT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DIVINE HEALING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RAPTURE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971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ACTS 4:31b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AND THEY WERE ALL FILLED WITH THE HOPY SPIRIT AND SPOKE THE WORD OF GOD BOLDLY. </a:t>
            </a:r>
            <a:r>
              <a:rPr lang="en-US" dirty="0" smtClean="0"/>
              <a:t>NIV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634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ACTS 1:5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FOR JOHN BAPTIZED WITH WATER, BUT IN A FEW DAYS YOU WILL BE BAPTIZED WITH THE HOLY SPIRIT. </a:t>
            </a:r>
            <a:r>
              <a:rPr lang="en-US" dirty="0" smtClean="0"/>
              <a:t>NIV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486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ACTS 19:6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WHEN PAUL PLACED HIS HANDS ON THEM, THE HOLY SPIRIT CAME ON THEM, AND THEY SPOKE IN TONGUES AND PROPHESIED. </a:t>
            </a:r>
            <a:r>
              <a:rPr lang="en-US" dirty="0" smtClean="0"/>
              <a:t>NIV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350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b="1" dirty="0" smtClean="0"/>
              <a:t>THE OREO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116818" cy="189967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CREAMY FILLING</a:t>
            </a:r>
          </a:p>
          <a:p>
            <a:r>
              <a:rPr lang="en-US" sz="4000" b="1" dirty="0" smtClean="0"/>
              <a:t>COOKIES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3928" y="1200151"/>
            <a:ext cx="4175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PRAYER LANGUGE</a:t>
            </a:r>
            <a:endParaRPr lang="en-US" sz="4000" b="1" dirty="0"/>
          </a:p>
          <a:p>
            <a:pPr algn="r"/>
            <a:r>
              <a:rPr lang="en-US" sz="4000" b="1" dirty="0" smtClean="0"/>
              <a:t>POWER</a:t>
            </a:r>
            <a:endParaRPr lang="en-US" sz="4000" b="1" dirty="0"/>
          </a:p>
        </p:txBody>
      </p:sp>
      <p:pic>
        <p:nvPicPr>
          <p:cNvPr id="5" name="Picture 4" descr="oreo one cook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58" y="1602102"/>
            <a:ext cx="4299319" cy="35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528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b="1" dirty="0" smtClean="0"/>
              <a:t>THE B.H.S. IS NOT…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017"/>
            <a:ext cx="8229600" cy="29586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8000" dirty="0" smtClean="0"/>
              <a:t>…THE SAME AS SALVATION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426720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600" b="1" dirty="0" smtClean="0"/>
              <a:t>THE B.H.S. IS NOT…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017"/>
            <a:ext cx="8229600" cy="29586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3800" dirty="0" smtClean="0"/>
              <a:t>…SCARY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87164099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1202</TotalTime>
  <Words>242</Words>
  <Application>Microsoft Macintosh PowerPoint</Application>
  <PresentationFormat>On-screen Show (16:9)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BAPTISM IN THE HOLY SPIRIT</vt:lpstr>
      <vt:lpstr>JELLYSTONE CAMPGROUND</vt:lpstr>
      <vt:lpstr>THE RED POINTS</vt:lpstr>
      <vt:lpstr>ACTS 4:31b</vt:lpstr>
      <vt:lpstr>ACTS 1:5</vt:lpstr>
      <vt:lpstr>ACTS 19:6</vt:lpstr>
      <vt:lpstr>THE OREO</vt:lpstr>
      <vt:lpstr>THE B.H.S. IS NOT…</vt:lpstr>
      <vt:lpstr>THE B.H.S. IS NOT…</vt:lpstr>
      <vt:lpstr>THE B.H.S. IS NOT…</vt:lpstr>
      <vt:lpstr>THE B.H.S. IS NOT…</vt:lpstr>
      <vt:lpstr>THE B.H.S. IS NOT…</vt:lpstr>
      <vt:lpstr>THE B.H.S. IS NOT…</vt:lpstr>
      <vt:lpstr>THE B.H.S. IS NOT…</vt:lpstr>
      <vt:lpstr>WHAT HAPPENS?</vt:lpstr>
      <vt:lpstr>BUT HE DOES THE WORK!</vt:lpstr>
      <vt:lpstr>TIME TO PRAY</vt:lpstr>
      <vt:lpstr>PRAY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VFCC</cp:lastModifiedBy>
  <cp:revision>47</cp:revision>
  <dcterms:created xsi:type="dcterms:W3CDTF">2010-04-12T23:12:02Z</dcterms:created>
  <dcterms:modified xsi:type="dcterms:W3CDTF">2015-03-03T13:35:45Z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