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gif" Extension="gif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57" r:id="rId4"/>
    <p:sldId id="264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6" autoAdjust="0"/>
    <p:restoredTop sz="94660" autoAdjust="0"/>
  </p:normalViewPr>
  <p:slideViewPr>
    <p:cSldViewPr snapToGrid="0" showGuides="1">
      <p:cViewPr varScale="1">
        <p:scale>
          <a:sx n="85" d="100"/>
          <a:sy n="85" d="100"/>
        </p:scale>
        <p:origin x="58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0734-F6B1-456B-A012-3A4824971D5C}" type="datetimeFigureOut">
              <a:rPr lang="en-US" smtClean="0"/>
              <a:t>3/7/2017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1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85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0734-F6B1-456B-A012-3A4824971D5C}" type="datetimeFigureOut">
              <a:rPr lang="en-US" smtClean="0"/>
              <a:t>3/7/2017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6268-DABA-43F1-BFB7-F6C2B5D9A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733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0734-F6B1-456B-A012-3A4824971D5C}" type="datetimeFigureOut">
              <a:rPr lang="en-US" smtClean="0"/>
              <a:t>3/7/2017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6268-DABA-43F1-BFB7-F6C2B5D9A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132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 baseline="0"/>
            </a:lvl1pPr>
            <a:lvl2pPr>
              <a:defRPr sz="2800" baseline="0"/>
            </a:lvl2pPr>
            <a:lvl3pPr>
              <a:defRPr sz="2400" baseline="0"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0734-F6B1-456B-A012-3A4824971D5C}" type="datetimeFigureOut">
              <a:rPr lang="en-US" smtClean="0"/>
              <a:t>3/7/2017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6268-DABA-43F1-BFB7-F6C2B5D9AF8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492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0734-F6B1-456B-A012-3A4824971D5C}" type="datetimeFigureOut">
              <a:rPr lang="en-US" smtClean="0"/>
              <a:t>3/7/2017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6268-DABA-43F1-BFB7-F6C2B5D9A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760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0734-F6B1-456B-A012-3A4824971D5C}" type="datetimeFigureOut">
              <a:rPr lang="en-US" smtClean="0"/>
              <a:t>3/7/2017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6268-DABA-43F1-BFB7-F6C2B5D9A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169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0734-F6B1-456B-A012-3A4824971D5C}" type="datetimeFigureOut">
              <a:rPr lang="en-US" smtClean="0"/>
              <a:t>3/7/2017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6268-DABA-43F1-BFB7-F6C2B5D9A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572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0734-F6B1-456B-A012-3A4824971D5C}" type="datetimeFigureOut">
              <a:rPr lang="en-US" smtClean="0"/>
              <a:t>3/7/2017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6268-DABA-43F1-BFB7-F6C2B5D9A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50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0734-F6B1-456B-A012-3A4824971D5C}" type="datetimeFigureOut">
              <a:rPr lang="en-US" smtClean="0"/>
              <a:t>3/7/2017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6268-DABA-43F1-BFB7-F6C2B5D9A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789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0734-F6B1-456B-A012-3A4824971D5C}" type="datetimeFigureOut">
              <a:rPr lang="en-US" smtClean="0"/>
              <a:t>3/7/2017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6268-DABA-43F1-BFB7-F6C2B5D9A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165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0734-F6B1-456B-A012-3A4824971D5C}" type="datetimeFigureOut">
              <a:rPr lang="en-US" smtClean="0"/>
              <a:t>3/7/2017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6268-DABA-43F1-BFB7-F6C2B5D9A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39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A0734-F6B1-456B-A012-3A4824971D5C}" type="datetimeFigureOut">
              <a:rPr lang="en-US" smtClean="0"/>
              <a:t>3/7/2017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E6268-DABA-43F1-BFB7-F6C2B5D9A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427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pn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8.jpeg" Type="http://schemas.openxmlformats.org/officeDocument/2006/relationships/image"/><Relationship Id="rId4" Target="../media/image7.jpeg" Type="http://schemas.openxmlformats.org/officeDocument/2006/relationships/image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36179" y="3743928"/>
            <a:ext cx="11319641" cy="1655762"/>
          </a:xfrm>
        </p:spPr>
        <p:txBody>
          <a:bodyPr>
            <a:noAutofit/>
          </a:bodyPr>
          <a:lstStyle/>
          <a:p>
            <a:r>
              <a:rPr lang="en-US" sz="7200" dirty="0">
                <a:latin typeface="Arial Rounded MT Bold" panose="020F0704030504030204" pitchFamily="34" charset="0"/>
              </a:rPr>
              <a:t>Delving into Luke 2:52</a:t>
            </a:r>
          </a:p>
        </p:txBody>
      </p:sp>
    </p:spTree>
    <p:extLst>
      <p:ext uri="{BB962C8B-B14F-4D97-AF65-F5344CB8AC3E}">
        <p14:creationId xmlns:p14="http://schemas.microsoft.com/office/powerpoint/2010/main" val="567002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527839" y="437126"/>
            <a:ext cx="10995945" cy="18218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Arial Rounded MT Bold" panose="020F0704030504030204" pitchFamily="34" charset="0"/>
              </a:rPr>
              <a:t>Luke 2:52 – “And Jesus grew in wisdom and stature, and in favor with God and man.” </a:t>
            </a:r>
            <a:r>
              <a:rPr lang="en-US" sz="2400" dirty="0">
                <a:latin typeface="Arial Rounded MT Bold" panose="020F0704030504030204" pitchFamily="34" charset="0"/>
              </a:rPr>
              <a:t>(NIV)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072824" y="3754302"/>
            <a:ext cx="7338646" cy="16557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 Rounded MT Bold" panose="020F0704030504030204" pitchFamily="34" charset="0"/>
              </a:rPr>
              <a:t>The four GOLD points represent the four ways a boy grows; mentally, physically, spiritually, and socially.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39" y="2723678"/>
            <a:ext cx="3544985" cy="315109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8991" y="2419554"/>
            <a:ext cx="9144793" cy="1638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100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1878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8000" dirty="0">
                <a:latin typeface="Arial Rounded MT Bold" panose="020F0704030504030204" pitchFamily="34" charset="0"/>
              </a:rPr>
              <a:t>OUR GOAL IN LIFE -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523" y="3798277"/>
            <a:ext cx="11793415" cy="23786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>
                <a:latin typeface="Arial Rounded MT Bold" panose="020F0704030504030204" pitchFamily="34" charset="0"/>
              </a:rPr>
              <a:t>BECOME LIKE JESUS</a:t>
            </a:r>
          </a:p>
        </p:txBody>
      </p:sp>
    </p:spTree>
    <p:extLst>
      <p:ext uri="{BB962C8B-B14F-4D97-AF65-F5344CB8AC3E}">
        <p14:creationId xmlns:p14="http://schemas.microsoft.com/office/powerpoint/2010/main" val="277834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4979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3600"/>
              </a:spcAft>
              <a:buNone/>
            </a:pPr>
            <a:r>
              <a:rPr lang="en-US" sz="96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Avoid your</a:t>
            </a:r>
          </a:p>
          <a:p>
            <a:pPr marL="0" indent="0" algn="ctr">
              <a:spcAft>
                <a:spcPts val="3600"/>
              </a:spcAft>
              <a:buNone/>
            </a:pPr>
            <a:r>
              <a:rPr lang="en-US" sz="96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 “UNTIL”</a:t>
            </a:r>
          </a:p>
        </p:txBody>
      </p:sp>
    </p:spTree>
    <p:extLst>
      <p:ext uri="{BB962C8B-B14F-4D97-AF65-F5344CB8AC3E}">
        <p14:creationId xmlns:p14="http://schemas.microsoft.com/office/powerpoint/2010/main" val="2616594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962784"/>
            <a:ext cx="7315199" cy="197821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6792" y="3024553"/>
            <a:ext cx="2206653" cy="368981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41329" y="3024553"/>
            <a:ext cx="2751546" cy="368981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7773" y="3024553"/>
            <a:ext cx="4599416" cy="3657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463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4652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Arial Rounded MT Bold" panose="020F0704030504030204" pitchFamily="34" charset="0"/>
              </a:rPr>
              <a:t>How to avoid your “UNTIL”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845" y="1714420"/>
            <a:ext cx="11467687" cy="5427785"/>
          </a:xfrm>
        </p:spPr>
        <p:txBody>
          <a:bodyPr>
            <a:normAutofit/>
          </a:bodyPr>
          <a:lstStyle/>
          <a:p>
            <a:pPr marL="742950" indent="-742950">
              <a:spcAft>
                <a:spcPts val="1200"/>
              </a:spcAft>
              <a:buFont typeface="+mj-lt"/>
              <a:buAutoNum type="arabicParenR"/>
            </a:pPr>
            <a:r>
              <a:rPr lang="en-US" sz="4400" dirty="0">
                <a:latin typeface="Arial Rounded MT Bold" panose="020F0704030504030204" pitchFamily="34" charset="0"/>
              </a:rPr>
              <a:t>Develop a personal mission statement</a:t>
            </a:r>
          </a:p>
          <a:p>
            <a:pPr marL="742950" lvl="0" indent="-742950">
              <a:spcAft>
                <a:spcPts val="1200"/>
              </a:spcAft>
              <a:buFont typeface="+mj-lt"/>
              <a:buAutoNum type="arabicParenR"/>
            </a:pPr>
            <a:r>
              <a:rPr lang="en-US" sz="4400" dirty="0">
                <a:latin typeface="Arial Rounded MT Bold" panose="020F0704030504030204" pitchFamily="34" charset="0"/>
              </a:rPr>
              <a:t>Obey the “Stays”</a:t>
            </a:r>
          </a:p>
          <a:p>
            <a:pPr marL="1200150" lvl="1" indent="-742950">
              <a:spcAft>
                <a:spcPts val="1200"/>
              </a:spcAft>
              <a:buFont typeface="+mj-lt"/>
              <a:buAutoNum type="alphaLcParenR"/>
            </a:pPr>
            <a:r>
              <a:rPr lang="en-US" sz="3600" dirty="0">
                <a:latin typeface="Arial Rounded MT Bold" panose="020F0704030504030204" pitchFamily="34" charset="0"/>
              </a:rPr>
              <a:t>Stay in the Scripture</a:t>
            </a:r>
          </a:p>
          <a:p>
            <a:pPr marL="1200150" lvl="1" indent="-742950">
              <a:spcAft>
                <a:spcPts val="1200"/>
              </a:spcAft>
              <a:buFont typeface="+mj-lt"/>
              <a:buAutoNum type="alphaLcParenR"/>
            </a:pPr>
            <a:r>
              <a:rPr lang="en-US" sz="3600" dirty="0">
                <a:latin typeface="Arial Rounded MT Bold" panose="020F0704030504030204" pitchFamily="34" charset="0"/>
              </a:rPr>
              <a:t>Stay close to a friend </a:t>
            </a:r>
          </a:p>
          <a:p>
            <a:pPr marL="1200150" lvl="1" indent="-742950">
              <a:spcAft>
                <a:spcPts val="1200"/>
              </a:spcAft>
              <a:buFont typeface="+mj-lt"/>
              <a:buAutoNum type="alphaLcParenR"/>
            </a:pPr>
            <a:r>
              <a:rPr lang="en-US" sz="3600" dirty="0">
                <a:latin typeface="Arial Rounded MT Bold" panose="020F0704030504030204" pitchFamily="34" charset="0"/>
              </a:rPr>
              <a:t>Stay away from other women </a:t>
            </a:r>
          </a:p>
          <a:p>
            <a:pPr marL="1200150" lvl="1" indent="-742950">
              <a:spcAft>
                <a:spcPts val="1200"/>
              </a:spcAft>
              <a:buFont typeface="+mj-lt"/>
              <a:buAutoNum type="alphaLcParenR"/>
            </a:pPr>
            <a:r>
              <a:rPr lang="en-US" sz="3600" dirty="0">
                <a:latin typeface="Arial Rounded MT Bold" panose="020F0704030504030204" pitchFamily="34" charset="0"/>
              </a:rPr>
              <a:t>Stay alert to the tactics of your enemy, Satan</a:t>
            </a:r>
          </a:p>
        </p:txBody>
      </p:sp>
    </p:spTree>
    <p:extLst>
      <p:ext uri="{BB962C8B-B14F-4D97-AF65-F5344CB8AC3E}">
        <p14:creationId xmlns:p14="http://schemas.microsoft.com/office/powerpoint/2010/main" val="857344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5576"/>
            <a:ext cx="10515600" cy="806450"/>
          </a:xfrm>
        </p:spPr>
        <p:txBody>
          <a:bodyPr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TABLE TALK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380" y="962026"/>
            <a:ext cx="11627997" cy="580001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Arial Rounded MT Bold" panose="020F0704030504030204" pitchFamily="34" charset="0"/>
              </a:rPr>
              <a:t>When I’m tempted to click where I shouldn’t click, I…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Arial Rounded MT Bold" panose="020F0704030504030204" pitchFamily="34" charset="0"/>
              </a:rPr>
              <a:t>In my relationships with other women, I insist on…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Arial Rounded MT Bold" panose="020F0704030504030204" pitchFamily="34" charset="0"/>
              </a:rPr>
              <a:t>I do or don’t have an accountability partner because…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Arial Rounded MT Bold" panose="020F0704030504030204" pitchFamily="34" charset="0"/>
              </a:rPr>
              <a:t>If you were to ask my kids “what kind of a dad I am,” what would they say? What would your spouse say?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Arial Rounded MT Bold" panose="020F0704030504030204" pitchFamily="34" charset="0"/>
              </a:rPr>
              <a:t>I try to keep my relationship priorities as Christ, wife, family, job, and ministry in that order by…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Arial Rounded MT Bold" panose="020F0704030504030204" pitchFamily="34" charset="0"/>
              </a:rPr>
              <a:t>I know there used to be a lot of rules about things that a Christian shouldn’t do. Today those seem to be blurred considerably, but I feel...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Arial Rounded MT Bold" panose="020F0704030504030204" pitchFamily="34" charset="0"/>
              </a:rPr>
              <a:t>If there is one thing I could improve on to help me finish strong, it would be… </a:t>
            </a:r>
            <a:r>
              <a:rPr lang="en-US" sz="2000" dirty="0">
                <a:latin typeface="Arial Rounded MT Bold" panose="020F0704030504030204" pitchFamily="34" charset="0"/>
              </a:rPr>
              <a:t>(You might just want to jot this one down and keep </a:t>
            </a:r>
            <a:r>
              <a:rPr lang="en-US" sz="2000">
                <a:latin typeface="Arial Rounded MT Bold" panose="020F0704030504030204" pitchFamily="34" charset="0"/>
              </a:rPr>
              <a:t>it private.)</a:t>
            </a:r>
            <a:endParaRPr lang="en-US" sz="2000" dirty="0">
              <a:latin typeface="Arial Rounded MT Bold" panose="020F0704030504030204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2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932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253</Words>
  <Application>Microsoft Office PowerPoint</Application>
  <PresentationFormat>Widescreen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Arial Rounded MT Bold</vt:lpstr>
      <vt:lpstr>Office Theme</vt:lpstr>
      <vt:lpstr>PowerPoint Presentation</vt:lpstr>
      <vt:lpstr>PowerPoint Presentation</vt:lpstr>
      <vt:lpstr>OUR GOAL IN LIFE -</vt:lpstr>
      <vt:lpstr>PowerPoint Presentation</vt:lpstr>
      <vt:lpstr>PowerPoint Presentation</vt:lpstr>
      <vt:lpstr>How to avoid your “UNTIL”</vt:lpstr>
      <vt:lpstr>TABLE TALK TOPICS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Barger</dc:creator>
  <cp:lastModifiedBy>Blanchard, Sandra</cp:lastModifiedBy>
  <cp:revision>20</cp:revision>
  <dcterms:created xsi:type="dcterms:W3CDTF">2017-03-01T17:51:35Z</dcterms:created>
  <dcterms:modified xsi:type="dcterms:W3CDTF">2017-03-07T18:06:19Z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249554</vt:lpwstr>
  </property>
  <property fmtid="{D5CDD505-2E9C-101B-9397-08002B2CF9AE}" name="NXPowerLiteSettings" pid="3">
    <vt:lpwstr>C700052003A000</vt:lpwstr>
  </property>
  <property fmtid="{D5CDD505-2E9C-101B-9397-08002B2CF9AE}" name="NXPowerLiteVersion" pid="4">
    <vt:lpwstr>D8.0.4</vt:lpwstr>
  </property>
</Properties>
</file>