
<file path=[Content_Types].xml><?xml version="1.0" encoding="utf-8"?>
<Types xmlns="http://schemas.openxmlformats.org/package/2006/content-types">
  <Default ContentType="application/xml" Extension="xml"/>
  <Default ContentType="image/jpeg" Extension="jpeg"/>
  <Default ContentType="image/png" Extension="png"/>
  <Default ContentType="image/jpeg" Extension="jpg"/>
  <Default ContentType="application/vnd.openxmlformats-package.relationships+xml" Extension="rels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303" r:id="rId3"/>
    <p:sldId id="295" r:id="rId4"/>
    <p:sldId id="284" r:id="rId5"/>
    <p:sldId id="285" r:id="rId6"/>
    <p:sldId id="286" r:id="rId7"/>
    <p:sldId id="287" r:id="rId8"/>
    <p:sldId id="304" r:id="rId9"/>
    <p:sldId id="290" r:id="rId10"/>
    <p:sldId id="288" r:id="rId11"/>
    <p:sldId id="291" r:id="rId12"/>
    <p:sldId id="293" r:id="rId13"/>
    <p:sldId id="294" r:id="rId14"/>
    <p:sldId id="305" r:id="rId15"/>
    <p:sldId id="302" r:id="rId16"/>
    <p:sldId id="297" r:id="rId17"/>
    <p:sldId id="306" r:id="rId18"/>
    <p:sldId id="298" r:id="rId19"/>
    <p:sldId id="296" r:id="rId20"/>
    <p:sldId id="299" r:id="rId21"/>
    <p:sldId id="300" r:id="rId22"/>
    <p:sldId id="307" r:id="rId23"/>
    <p:sldId id="309" r:id="rId24"/>
    <p:sldId id="292" r:id="rId25"/>
    <p:sldId id="308" r:id="rId26"/>
    <p:sldId id="311" r:id="rId27"/>
    <p:sldId id="312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3"/>
    <p:restoredTop sz="94759"/>
  </p:normalViewPr>
  <p:slideViewPr>
    <p:cSldViewPr snapToGrid="0" snapToObjects="1">
      <p:cViewPr varScale="1">
        <p:scale>
          <a:sx n="140" d="100"/>
          <a:sy n="140" d="100"/>
        </p:scale>
        <p:origin x="20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C1474-9F46-D446-9357-4B88349DA93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8A3A0-B264-A743-A6A9-B9B67B2F1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156F27-F953-C249-88E8-0F95F6F79751}" type="datetimeFigureOut">
              <a:rPr lang="en-US" smtClean="0"/>
              <a:t>2/28/17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418D23-FBCC-6B4B-9213-2C388E3873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0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40" y="108554"/>
            <a:ext cx="4709985" cy="6677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3705186"/>
            <a:ext cx="2328496" cy="216217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7" y="4394007"/>
            <a:ext cx="2669230" cy="239175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0" y="-195721"/>
            <a:ext cx="7230427" cy="400870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9472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8" y="306807"/>
            <a:ext cx="11320462" cy="6721524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6"/>
            <a:ext cx="5726297" cy="3454966"/>
          </a:xfrm>
        </p:spPr>
        <p:txBody>
          <a:bodyPr>
            <a:noAutofit/>
          </a:bodyPr>
          <a:lstStyle/>
          <a:p>
            <a:pPr algn="l"/>
            <a:r>
              <a:rPr lang="en-US" sz="7200" b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Chores,</a:t>
            </a:r>
            <a:endParaRPr lang="en-US" sz="54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Work Days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PopOut</a:t>
            </a:r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!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0"/>
            <a:ext cx="4533900" cy="6951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35" y="1711843"/>
            <a:ext cx="5028179" cy="48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6"/>
            <a:ext cx="6397810" cy="3755907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Bake Sale</a:t>
            </a:r>
          </a:p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Pizza Sale</a:t>
            </a:r>
          </a:p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Garage </a:t>
            </a:r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   Sale</a:t>
            </a:r>
            <a:endParaRPr lang="en-US" sz="72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0659" y="1095395"/>
            <a:ext cx="6231778" cy="4654599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2600" y="2770631"/>
            <a:ext cx="2429399" cy="39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6"/>
            <a:ext cx="5812022" cy="2390095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Special </a:t>
            </a:r>
            <a:r>
              <a:rPr lang="en-US" sz="7200" b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Barrel Days</a:t>
            </a:r>
            <a:endParaRPr lang="en-US" sz="72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73" y="491101"/>
            <a:ext cx="6089904" cy="6050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5" y="2819871"/>
            <a:ext cx="4870245" cy="36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-9144" y="1562543"/>
            <a:ext cx="10323576" cy="2488249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LEADERS</a:t>
            </a:r>
            <a:endParaRPr lang="en-US" sz="138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8" y="2782888"/>
            <a:ext cx="2823557" cy="40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8" y="551847"/>
            <a:ext cx="7113870" cy="56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Consequences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63" y="306806"/>
            <a:ext cx="4897056" cy="6342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89" y="2029804"/>
            <a:ext cx="4301613" cy="430161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196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1004759"/>
            <a:ext cx="12192000" cy="3304495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CHURCHES</a:t>
            </a:r>
            <a:endParaRPr lang="en-US" sz="13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8" y="2782888"/>
            <a:ext cx="2823557" cy="40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4113524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Lost Change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2624328"/>
            <a:ext cx="3533606" cy="409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92731" y="428894"/>
            <a:ext cx="5429334" cy="3119299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BGMC Offering Envelopes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10" y="571821"/>
            <a:ext cx="6464808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1593810"/>
            <a:ext cx="10497312" cy="2228381"/>
          </a:xfrm>
        </p:spPr>
        <p:txBody>
          <a:bodyPr>
            <a:noAutofit/>
          </a:bodyPr>
          <a:lstStyle/>
          <a:p>
            <a:r>
              <a:rPr lang="en-US" sz="16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KIDS</a:t>
            </a:r>
            <a:endParaRPr lang="en-US" sz="166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8" y="2782888"/>
            <a:ext cx="2823557" cy="40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6"/>
            <a:ext cx="5494268" cy="2564409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BGMC </a:t>
            </a:r>
            <a:r>
              <a:rPr lang="en-US" sz="7200" b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Day </a:t>
            </a:r>
            <a:r>
              <a:rPr lang="en-US" sz="7200" b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b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sz="7200" b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   Offering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88" y="2514600"/>
            <a:ext cx="443849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4364837" cy="3940728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Master’s Toolbox Sunday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08" y="306807"/>
            <a:ext cx="4709985" cy="66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7678307" cy="246589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Matching Funds</a:t>
            </a:r>
            <a:r>
              <a:rPr lang="en-US" sz="7200" b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, Challenges</a:t>
            </a:r>
            <a:endParaRPr lang="en-US" sz="7200" b="1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17" y="1807906"/>
            <a:ext cx="6955536" cy="494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803591"/>
            <a:ext cx="12192000" cy="3304495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DISTRICTS</a:t>
            </a:r>
            <a:endParaRPr lang="en-US" sz="138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8" y="2782888"/>
            <a:ext cx="2823557" cy="40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105304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Master’s Toolbox Projects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71" y="1513852"/>
            <a:ext cx="9161022" cy="519124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44" y="3751727"/>
            <a:ext cx="2847596" cy="27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6"/>
            <a:ext cx="7107663" cy="3615969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Challenges, 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Contests, </a:t>
            </a:r>
          </a:p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Banquets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473964"/>
            <a:ext cx="4873752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330885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Camp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2" y="416052"/>
            <a:ext cx="8113776" cy="608533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6" y="1947672"/>
            <a:ext cx="3626450" cy="42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Summits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7" y="1574682"/>
            <a:ext cx="5929547" cy="3545957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64" y="2816351"/>
            <a:ext cx="5900928" cy="392739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84" y="171031"/>
            <a:ext cx="3593592" cy="27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Buckets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12" y="4416552"/>
            <a:ext cx="1920240" cy="2282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52" y="4416552"/>
            <a:ext cx="1920240" cy="2282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92" y="4416552"/>
            <a:ext cx="1920240" cy="2282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80" y="4416552"/>
            <a:ext cx="1920240" cy="2282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40" y="2542515"/>
            <a:ext cx="1920240" cy="2282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24" y="2542515"/>
            <a:ext cx="1920240" cy="2282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04" y="2542515"/>
            <a:ext cx="1920240" cy="2282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80" y="668478"/>
            <a:ext cx="1920240" cy="2282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20" y="668478"/>
            <a:ext cx="1920240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661212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$31 in 31 days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88" y="1711843"/>
            <a:ext cx="6775326" cy="4769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8" y="1559456"/>
            <a:ext cx="4506337" cy="4922307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626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$100 Challenge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1471613"/>
            <a:ext cx="3886596" cy="5386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8" y="306807"/>
            <a:ext cx="3668839" cy="6308344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10-10-10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63" y="0"/>
            <a:ext cx="4524375" cy="693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1357311"/>
            <a:ext cx="5392253" cy="527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2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4697597" cy="2464968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Buddy’s Buddies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15" y="0"/>
            <a:ext cx="3384549" cy="4351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1" y="2519396"/>
            <a:ext cx="3384549" cy="4351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54" y="2290001"/>
            <a:ext cx="3449276" cy="4407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0"/>
            <a:ext cx="2812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11660372" cy="1405036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Social Media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178" y="4247398"/>
            <a:ext cx="2468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BGMCAG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2" y="1864122"/>
            <a:ext cx="2570781" cy="2513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26" y="3303184"/>
            <a:ext cx="2556339" cy="2599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27" y="1498934"/>
            <a:ext cx="2801863" cy="2455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19" y="3303184"/>
            <a:ext cx="2469682" cy="2498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9240" y="5525253"/>
            <a:ext cx="325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BuddyBarrel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656" y="3875533"/>
            <a:ext cx="325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BuddyBarrel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94982" y="5540540"/>
            <a:ext cx="3252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Buddy Barrel</a:t>
            </a:r>
          </a:p>
          <a:p>
            <a:pPr algn="ctr"/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channel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45" y="306807"/>
            <a:ext cx="2625356" cy="34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807243"/>
            <a:ext cx="9994392" cy="3951289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KIDS &amp; LEADERS</a:t>
            </a:r>
            <a:endParaRPr lang="en-US" sz="13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8" y="2782888"/>
            <a:ext cx="2823557" cy="40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31628" y="306807"/>
            <a:ext cx="5783447" cy="2393532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Bike-a-thon</a:t>
            </a:r>
          </a:p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Walk-a-thon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590" y="2523839"/>
            <a:ext cx="3415431" cy="4300537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408553" y="306806"/>
            <a:ext cx="5783447" cy="50081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Jump-a-thon</a:t>
            </a:r>
          </a:p>
          <a:p>
            <a:pPr algn="l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dist="50800" dir="4800000" algn="tl" rotWithShape="0">
                    <a:schemeClr val="tx1"/>
                  </a:outerShdw>
                </a:effectLst>
                <a:latin typeface="Arial" charset="0"/>
                <a:ea typeface="Arial" charset="0"/>
                <a:cs typeface="Arial" charset="0"/>
              </a:rPr>
              <a:t>Roll-a-thon</a:t>
            </a:r>
            <a:endParaRPr lang="en-US" sz="7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dist="50800" dir="4800000" algn="tl" rotWithShape="0">
                  <a:schemeClr val="tx1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97" y="2843211"/>
            <a:ext cx="3035456" cy="3661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52" y="2277322"/>
            <a:ext cx="4245864" cy="42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</TotalTime>
  <Words>70</Words>
  <Application>Microsoft Macintosh PowerPoint</Application>
  <PresentationFormat>Widescreen</PresentationFormat>
  <Paragraphs>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Lyons, Lisa</dc:creator>
  <cp:lastModifiedBy>Lyons, Lisa</cp:lastModifiedBy>
  <cp:revision>101</cp:revision>
  <dcterms:created xsi:type="dcterms:W3CDTF">2017-02-20T18:06:54Z</dcterms:created>
  <dcterms:modified xsi:type="dcterms:W3CDTF">2017-02-28T20:36:30Z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20024913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D8.0.4</vt:lpwstr>
  </property>
</Properties>
</file>