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officedocument.presentationml.printerSettings" Extension="bin"/>
  <Default ContentType="image/png" Extension="png"/>
  <Default ContentType="application/vnd.openxmlformats-package.relationships+xml" Extension="rels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01" r:id="rId13"/>
    <p:sldId id="302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294" r:id="rId22"/>
    <p:sldId id="275" r:id="rId23"/>
    <p:sldId id="277" r:id="rId24"/>
    <p:sldId id="278" r:id="rId25"/>
    <p:sldId id="280" r:id="rId26"/>
    <p:sldId id="281" r:id="rId27"/>
    <p:sldId id="282" r:id="rId28"/>
    <p:sldId id="295" r:id="rId29"/>
    <p:sldId id="296" r:id="rId30"/>
    <p:sldId id="283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6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3A50-054D-3842-9D88-EE5365521456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6618-9A77-1142-9FB4-A22D6DBA53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pt-slides-samblack-16x9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-slides-samblack-16x9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-slides-samblack-16x9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-slides-samblack-16x9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-slides-samblack-16x9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021" y="2072940"/>
            <a:ext cx="7458779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pc="20" dirty="0" smtClean="0">
                <a:solidFill>
                  <a:srgbClr val="555555"/>
                </a:solidFill>
                <a:latin typeface="HelveticaNeueLT Std Thin"/>
                <a:cs typeface="HelveticaNeueLT Std Thin"/>
              </a:rPr>
              <a:t>Get Real</a:t>
            </a:r>
          </a:p>
          <a:p>
            <a:pPr marL="342900" indent="-342900">
              <a:buFont typeface="Arial"/>
              <a:buChar char="•"/>
            </a:pPr>
            <a:r>
              <a:rPr lang="en-US" sz="2800" spc="20" dirty="0" smtClean="0">
                <a:solidFill>
                  <a:srgbClr val="555555"/>
                </a:solidFill>
                <a:latin typeface="HelveticaNeueLT Std Bold"/>
                <a:cs typeface="HelveticaNeueLT Std Bold"/>
              </a:rPr>
              <a:t>Tone is everything.</a:t>
            </a:r>
          </a:p>
          <a:p>
            <a:pPr marL="342900" indent="-342900">
              <a:buFont typeface="Arial"/>
              <a:buChar char="•"/>
            </a:pPr>
            <a:r>
              <a:rPr lang="en-US" sz="2800" spc="20" dirty="0" smtClean="0">
                <a:solidFill>
                  <a:srgbClr val="555555"/>
                </a:solidFill>
                <a:latin typeface="HelveticaNeueLT Std Bold"/>
                <a:cs typeface="HelveticaNeueLT Std Bold"/>
              </a:rPr>
              <a:t>Don’t do all the talking. </a:t>
            </a:r>
            <a:endParaRPr lang="en-US" sz="2800" spc="20" dirty="0">
              <a:solidFill>
                <a:srgbClr val="555555"/>
              </a:solidFill>
              <a:latin typeface="HelveticaNeueLT Std Bold"/>
              <a:cs typeface="HelveticaNeueLT Std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spc="20" dirty="0" smtClean="0">
                <a:solidFill>
                  <a:srgbClr val="555555"/>
                </a:solidFill>
                <a:latin typeface="HelveticaNeueLT Std Bold"/>
                <a:cs typeface="HelveticaNeueLT Std Bold"/>
              </a:rPr>
              <a:t>Listen, really listen.</a:t>
            </a:r>
          </a:p>
          <a:p>
            <a:pPr marL="342900" indent="-342900">
              <a:buFont typeface="Arial"/>
              <a:buChar char="•"/>
            </a:pPr>
            <a:r>
              <a:rPr lang="en-US" sz="2800" spc="20" dirty="0" smtClean="0">
                <a:solidFill>
                  <a:srgbClr val="555555"/>
                </a:solidFill>
                <a:latin typeface="HelveticaNeueLT Std Bold"/>
                <a:cs typeface="HelveticaNeueLT Std Bold"/>
              </a:rPr>
              <a:t>Do some discovery.</a:t>
            </a:r>
          </a:p>
          <a:p>
            <a:pPr marL="342900" indent="-342900">
              <a:buFont typeface="Arial"/>
              <a:buChar char="•"/>
            </a:pPr>
            <a:r>
              <a:rPr lang="en-US" sz="2800" spc="20" dirty="0">
                <a:solidFill>
                  <a:srgbClr val="555555"/>
                </a:solidFill>
                <a:latin typeface="HelveticaNeueLT Std Bold"/>
                <a:cs typeface="HelveticaNeueLT Std Bold"/>
              </a:rPr>
              <a:t>Age appropriate conversations.</a:t>
            </a:r>
          </a:p>
          <a:p>
            <a:pPr marL="342900" indent="-342900">
              <a:buFont typeface="Arial"/>
              <a:buChar char="•"/>
            </a:pPr>
            <a:endParaRPr lang="en-US" spc="20" dirty="0" smtClean="0">
              <a:solidFill>
                <a:srgbClr val="555555"/>
              </a:solidFill>
              <a:latin typeface="HelveticaNeueLT Std Bold"/>
              <a:cs typeface="HelveticaNeueLT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2692412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fs_presentation_slides_v9-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4582885" y="0"/>
            <a:ext cx="4561115" cy="51435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" action="ppaction://hlinkshowjump?jump=previousslide"/>
          </p:cNvPr>
          <p:cNvSpPr/>
          <p:nvPr/>
        </p:nvSpPr>
        <p:spPr>
          <a:xfrm>
            <a:off x="0" y="-7523"/>
            <a:ext cx="4561115" cy="51435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8404112" y="4648922"/>
            <a:ext cx="739887" cy="49457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182522" y="4502210"/>
            <a:ext cx="739887" cy="64129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hlinkshowjump?jump=previousslide"/>
          </p:cNvPr>
          <p:cNvSpPr/>
          <p:nvPr/>
        </p:nvSpPr>
        <p:spPr>
          <a:xfrm>
            <a:off x="0" y="4120055"/>
            <a:ext cx="739887" cy="102344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fs_presentation_slides_v8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hlinkClick r:id="" action="ppaction://hlinkshowjump?jump=nextslide"/>
          </p:cNvPr>
          <p:cNvSpPr/>
          <p:nvPr/>
        </p:nvSpPr>
        <p:spPr>
          <a:xfrm>
            <a:off x="4582885" y="0"/>
            <a:ext cx="4561115" cy="51435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hlinkshowjump?jump=previousslide"/>
          </p:cNvPr>
          <p:cNvSpPr/>
          <p:nvPr/>
        </p:nvSpPr>
        <p:spPr>
          <a:xfrm>
            <a:off x="0" y="-7523"/>
            <a:ext cx="4561115" cy="51435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8404112" y="4648922"/>
            <a:ext cx="739887" cy="49457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182522" y="4502210"/>
            <a:ext cx="739887" cy="64129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previousslide"/>
          </p:cNvPr>
          <p:cNvSpPr/>
          <p:nvPr/>
        </p:nvSpPr>
        <p:spPr>
          <a:xfrm>
            <a:off x="0" y="4120055"/>
            <a:ext cx="739887" cy="102344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-slides-samblack-16x9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pt-slides-samblack-16x9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25</Words>
  <Application>Microsoft Macintosh PowerPoint</Application>
  <PresentationFormat>On-screen Show (16:9)</PresentationFormat>
  <Paragraphs>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Covenant Eyes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Bolzman</dc:creator>
  <cp:lastModifiedBy>Sam Black</cp:lastModifiedBy>
  <cp:revision>11</cp:revision>
  <dcterms:created xsi:type="dcterms:W3CDTF">2016-08-19T01:17:51Z</dcterms:created>
  <dcterms:modified xsi:type="dcterms:W3CDTF">2017-02-07T14:52:11Z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4800901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