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58" y="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4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5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6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24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3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4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5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5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3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8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5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D0B6B-EB43-409B-AB97-16BB9EB32991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F8ABD-4936-4A74-89C0-FB7FCB4D3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2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323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325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83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167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30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924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795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265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895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919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450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Whinery, JR - Floyd</dc:creator>
  <cp:lastModifiedBy>Whinery, JR - Floyd</cp:lastModifiedBy>
  <cp:revision>2</cp:revision>
  <dcterms:created xsi:type="dcterms:W3CDTF">2017-03-23T17:08:34Z</dcterms:created>
  <dcterms:modified xsi:type="dcterms:W3CDTF">2017-03-23T17:13:27Z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569925</vt:lpwstr>
  </property>
  <property fmtid="{D5CDD505-2E9C-101B-9397-08002B2CF9AE}" name="NXPowerLiteSettings" pid="3">
    <vt:lpwstr>C700052003A000</vt:lpwstr>
  </property>
  <property fmtid="{D5CDD505-2E9C-101B-9397-08002B2CF9AE}" name="NXPowerLiteVersion" pid="4">
    <vt:lpwstr>D8.0.4</vt:lpwstr>
  </property>
</Properties>
</file>