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Default ContentType="image/jpeg" Extension="jpg"/>
  <Override ContentType="application/vnd.openxmlformats-officedocument.presentationml.presentation.main+xml" PartName="/ppt/presentation.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notesMaster+xml" PartName="/ppt/notesMasters/notesMaster1.xml"/>
  <Override ContentType="application/vnd.openxmlformats-officedocument.presentationml.presProps+xml" PartName="/ppt/presProps.xml"/>
  <Override ContentType="application/vnd.openxmlformats-officedocument.presentationml.viewProps+xml" PartName="/ppt/viewProps.xml"/>
  <Override ContentType="application/vnd.openxmlformats-officedocument.theme+xml" PartName="/ppt/theme/theme1.xml"/>
  <Override ContentType="application/vnd.openxmlformats-officedocument.presentationml.tableStyles+xml" PartName="/ppt/tableStyle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theme+xml" PartName="/ppt/theme/theme2.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tags+xml" PartName="/ppt/tags/tag1.xml"/>
  <Override ContentType="application/vnd.openxmlformats-officedocument.presentationml.notesSlide+xml" PartName="/ppt/notesSlides/notesSlide5.xml"/>
  <Override ContentType="application/vnd.openxmlformats-officedocument.presentationml.tags+xml" PartName="/ppt/tags/tag2.xml"/>
  <Override ContentType="application/vnd.openxmlformats-officedocument.presentationml.notesSlide+xml" PartName="/ppt/notesSlides/notesSlide6.xml"/>
  <Override ContentType="application/vnd.openxmlformats-officedocument.presentationml.tags+xml" PartName="/ppt/tags/tag3.xml"/>
  <Override ContentType="application/vnd.openxmlformats-officedocument.presentationml.notesSlide+xml" PartName="/ppt/notesSlides/notesSlide7.xml"/>
  <Override ContentType="application/vnd.openxmlformats-officedocument.presentationml.tags+xml" PartName="/ppt/tags/tag4.xml"/>
  <Override ContentType="application/vnd.openxmlformats-officedocument.presentationml.notesSlide+xml" PartName="/ppt/notesSlides/notesSlide8.xml"/>
  <Override ContentType="application/vnd.openxmlformats-officedocument.presentationml.tags+xml" PartName="/ppt/tags/tag5.xml"/>
  <Override ContentType="application/vnd.openxmlformats-officedocument.presentationml.notesSlide+xml" PartName="/ppt/notesSlides/notesSlide9.xml"/>
  <Override ContentType="application/vnd.openxmlformats-officedocument.presentationml.tags+xml" PartName="/ppt/tags/tag6.xml"/>
  <Override ContentType="application/vnd.openxmlformats-officedocument.presentationml.notesSlide+xml" PartName="/ppt/notesSlides/notesSlide10.xml"/>
  <Override ContentType="application/vnd.openxmlformats-officedocument.presentationml.tags+xml" PartName="/ppt/tags/tag7.xml"/>
  <Override ContentType="application/vnd.openxmlformats-officedocument.presentationml.notesSlide+xml" PartName="/ppt/notesSlides/notesSlide11.xml"/>
  <Override ContentType="application/vnd.openxmlformats-officedocument.presentationml.tags+xml" PartName="/ppt/tags/tag8.xml"/>
  <Override ContentType="application/vnd.openxmlformats-officedocument.presentationml.notesSlide+xml" PartName="/ppt/notesSlides/notesSlide12.xml"/>
  <Override ContentType="application/vnd.openxmlformats-officedocument.presentationml.tags+xml" PartName="/ppt/tags/tag9.xml"/>
  <Override ContentType="application/vnd.openxmlformats-officedocument.presentationml.notesSlide+xml" PartName="/ppt/notesSlides/notesSlide13.xml"/>
  <Override ContentType="application/vnd.openxmlformats-officedocument.presentationml.notesSlide+xml" PartName="/ppt/notesSlides/notesSlide14.xml"/>
  <Override ContentType="application/vnd.openxmlformats-officedocument.presentationml.tags+xml" PartName="/ppt/tags/tag10.xml"/>
  <Override ContentType="application/vnd.openxmlformats-officedocument.presentationml.notesSlide+xml" PartName="/ppt/notesSlides/notesSlide15.xml"/>
  <Override ContentType="application/vnd.openxmlformats-package.core-properties+xml" PartName="/docProps/core.xml"/>
  <Override ContentType="application/vnd.openxmlformats-officedocument.extended-properties+xml" PartName="/docProps/app.xml"/>
  <Override ContentType="application/vnd.openxmlformats-officedocument.custom-properties+xml" PartName="/docProps/custom.xml"/>
</Types>
</file>

<file path=_rels/.rels><?xml version="1.0" encoding="UTF-8" standalone="yes" ?><Relationships xmlns="http://schemas.openxmlformats.org/package/2006/relationships"><Relationship Id="rId3" Target="docProps/core.xml" Type="http://schemas.openxmlformats.org/package/2006/relationships/metadata/core-properties"/><Relationship Id="rId2" Target="docProps/thumbnail.jpeg" Type="http://schemas.openxmlformats.org/package/2006/relationships/metadata/thumbnail"/><Relationship Id="rId1" Target="ppt/presentation.xml" Type="http://schemas.openxmlformats.org/officeDocument/2006/relationships/officeDocument"/><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8"/>
  </p:notesMasterIdLst>
  <p:sldIdLst>
    <p:sldId id="277" r:id="rId2"/>
    <p:sldId id="306" r:id="rId3"/>
    <p:sldId id="320" r:id="rId4"/>
    <p:sldId id="307" r:id="rId5"/>
    <p:sldId id="258" r:id="rId6"/>
    <p:sldId id="309" r:id="rId7"/>
    <p:sldId id="296" r:id="rId8"/>
    <p:sldId id="312" r:id="rId9"/>
    <p:sldId id="311" r:id="rId10"/>
    <p:sldId id="313" r:id="rId11"/>
    <p:sldId id="314" r:id="rId12"/>
    <p:sldId id="315" r:id="rId13"/>
    <p:sldId id="317" r:id="rId14"/>
    <p:sldId id="316" r:id="rId15"/>
    <p:sldId id="318" r:id="rId16"/>
    <p:sldId id="276"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Introduction" id="{CB6BBEF7-9717-4733-A929-535518E6EBF6}">
          <p14:sldIdLst>
            <p14:sldId id="277"/>
            <p14:sldId id="306"/>
            <p14:sldId id="320"/>
            <p14:sldId id="307"/>
            <p14:sldId id="258"/>
            <p14:sldId id="309"/>
            <p14:sldId id="296"/>
            <p14:sldId id="312"/>
            <p14:sldId id="311"/>
            <p14:sldId id="313"/>
            <p14:sldId id="314"/>
            <p14:sldId id="315"/>
            <p14:sldId id="317"/>
            <p14:sldId id="316"/>
            <p14:sldId id="318"/>
            <p14:sldId id="276"/>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1"/>
    </p:ext>
    <p:ext uri="{D31A062A-798A-4329-ABDD-BBA856620510}">
      <p14:defaultImageDpi xmlns:p14="http://schemas.microsoft.com/office/powerpoint/2010/main" val="96"/>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262" autoAdjust="0"/>
    <p:restoredTop sz="66469" autoAdjust="0"/>
  </p:normalViewPr>
  <p:slideViewPr>
    <p:cSldViewPr>
      <p:cViewPr varScale="1">
        <p:scale>
          <a:sx n="48" d="100"/>
          <a:sy n="48" d="100"/>
        </p:scale>
        <p:origin x="2112" y="48"/>
      </p:cViewPr>
      <p:guideLst>
        <p:guide orient="horz" pos="2160"/>
        <p:guide pos="2880"/>
      </p:guideLst>
    </p:cSldViewPr>
  </p:slideViewPr>
  <p:outlineViewPr>
    <p:cViewPr>
      <p:scale>
        <a:sx n="33" d="100"/>
        <a:sy n="33" d="100"/>
      </p:scale>
      <p:origin x="0" y="198"/>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0F830A1-3891-4B82-A120-081866556DA0}" type="datetimeFigureOut">
              <a:rPr lang="en-US" smtClean="0"/>
              <a:pPr/>
              <a:t>2/18/2017</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8CC9574-A819-4FE4-99A7-1E27AD09ADC2}" type="slidenum">
              <a:rPr lang="en-US" smtClean="0"/>
              <a:pPr/>
              <a:t>‹#›</a:t>
            </a:fld>
            <a:endParaRPr lang="en-US" dirty="0"/>
          </a:p>
        </p:txBody>
      </p:sp>
    </p:spTree>
    <p:extLst>
      <p:ext uri="{BB962C8B-B14F-4D97-AF65-F5344CB8AC3E}">
        <p14:creationId xmlns:p14="http://schemas.microsoft.com/office/powerpoint/2010/main" val="10990800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thank you for coming, introduce all presenters</a:t>
            </a:r>
          </a:p>
          <a:p>
            <a:endParaRPr lang="en-US" dirty="0"/>
          </a:p>
          <a:p>
            <a:r>
              <a:rPr lang="en-US" dirty="0"/>
              <a:t>If you have heard the presentation on “Capturing the Hearts of Boys and Girls”, this class will provide additional details on the key components of an effective boy’s ministry, essentially providing a next step beyond that class</a:t>
            </a:r>
          </a:p>
          <a:p>
            <a:endParaRPr lang="en-US" dirty="0"/>
          </a:p>
          <a:p>
            <a:r>
              <a:rPr lang="en-US" dirty="0"/>
              <a:t>Open in prayer</a:t>
            </a:r>
          </a:p>
          <a:p>
            <a:endParaRPr lang="en-US" dirty="0"/>
          </a:p>
        </p:txBody>
      </p:sp>
      <p:sp>
        <p:nvSpPr>
          <p:cNvPr id="4" name="Slide Number Placeholder 3"/>
          <p:cNvSpPr>
            <a:spLocks noGrp="1"/>
          </p:cNvSpPr>
          <p:nvPr>
            <p:ph type="sldNum" sz="quarter" idx="10"/>
          </p:nvPr>
        </p:nvSpPr>
        <p:spPr/>
        <p:txBody>
          <a:bodyPr/>
          <a:lstStyle/>
          <a:p>
            <a:fld id="{58CC9574-A819-4FE4-99A7-1E27AD09ADC2}"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Interpersonal skills &amp; relationship advice</a:t>
            </a:r>
          </a:p>
          <a:p>
            <a:endParaRPr lang="en-US" dirty="0"/>
          </a:p>
          <a:p>
            <a:r>
              <a:rPr lang="en-US" dirty="0"/>
              <a:t>Career development</a:t>
            </a:r>
          </a:p>
          <a:p>
            <a:endParaRPr lang="en-US" dirty="0"/>
          </a:p>
        </p:txBody>
      </p:sp>
      <p:sp>
        <p:nvSpPr>
          <p:cNvPr id="4" name="Slide Number Placeholder 3"/>
          <p:cNvSpPr>
            <a:spLocks noGrp="1"/>
          </p:cNvSpPr>
          <p:nvPr>
            <p:ph type="sldNum" sz="quarter" idx="10"/>
          </p:nvPr>
        </p:nvSpPr>
        <p:spPr/>
        <p:txBody>
          <a:bodyPr/>
          <a:lstStyle/>
          <a:p>
            <a:fld id="{2B891980-0BF3-461C-95D4-87E094E9751C}" type="slidenum">
              <a:rPr lang="en-US" smtClean="0">
                <a:solidFill>
                  <a:prstClr val="black"/>
                </a:solidFill>
              </a:rPr>
              <a:pPr/>
              <a:t>11</a:t>
            </a:fld>
            <a:endParaRPr lang="en-US" dirty="0">
              <a:solidFill>
                <a:prstClr val="black"/>
              </a:solidFil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Provide a conduit or catalyst to get guys involved in leadership and service to others, to refocus their attention from themselves to the needs of others, and get them actively involved in doing real things for real people.</a:t>
            </a:r>
          </a:p>
          <a:p>
            <a:endParaRPr lang="en-US" dirty="0"/>
          </a:p>
          <a:p>
            <a:r>
              <a:rPr lang="en-US" dirty="0"/>
              <a:t>Involvement in other ministry areas of the church - Kids Church, Kids Camp, Fine Arts, all-church outreach efforts, work days, etc.</a:t>
            </a:r>
          </a:p>
          <a:p>
            <a:endParaRPr lang="en-US" dirty="0"/>
          </a:p>
          <a:p>
            <a:r>
              <a:rPr lang="en-US" dirty="0"/>
              <a:t>Local service projects benefiting the church or community</a:t>
            </a:r>
          </a:p>
          <a:p>
            <a:endParaRPr lang="en-US" dirty="0"/>
          </a:p>
          <a:p>
            <a:r>
              <a:rPr lang="en-US" dirty="0"/>
              <a:t>Missions trips - US and international</a:t>
            </a:r>
          </a:p>
          <a:p>
            <a:endParaRPr lang="en-US" dirty="0"/>
          </a:p>
          <a:p>
            <a:r>
              <a:rPr lang="en-US" dirty="0"/>
              <a:t>Personal Evangelism - I am called to serve and equipped/empowered to share what I have with others</a:t>
            </a:r>
          </a:p>
          <a:p>
            <a:endParaRPr lang="en-US" dirty="0"/>
          </a:p>
        </p:txBody>
      </p:sp>
      <p:sp>
        <p:nvSpPr>
          <p:cNvPr id="4" name="Slide Number Placeholder 3"/>
          <p:cNvSpPr>
            <a:spLocks noGrp="1"/>
          </p:cNvSpPr>
          <p:nvPr>
            <p:ph type="sldNum" sz="quarter" idx="10"/>
          </p:nvPr>
        </p:nvSpPr>
        <p:spPr/>
        <p:txBody>
          <a:bodyPr/>
          <a:lstStyle/>
          <a:p>
            <a:fld id="{2B891980-0BF3-461C-95D4-87E094E9751C}" type="slidenum">
              <a:rPr lang="en-US" smtClean="0">
                <a:solidFill>
                  <a:prstClr val="black"/>
                </a:solidFill>
              </a:rPr>
              <a:pPr/>
              <a:t>12</a:t>
            </a:fld>
            <a:endParaRPr lang="en-US" dirty="0">
              <a:solidFill>
                <a:prstClr val="black"/>
              </a:solidFil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Sense of community, a place to belong (gang)</a:t>
            </a:r>
          </a:p>
          <a:p>
            <a:endParaRPr lang="en-US" dirty="0"/>
          </a:p>
          <a:p>
            <a:r>
              <a:rPr lang="en-US" dirty="0"/>
              <a:t>Sends the message, “You are part of something big &amp; important”</a:t>
            </a:r>
          </a:p>
          <a:p>
            <a:endParaRPr lang="en-US" dirty="0"/>
          </a:p>
        </p:txBody>
      </p:sp>
      <p:sp>
        <p:nvSpPr>
          <p:cNvPr id="4" name="Slide Number Placeholder 3"/>
          <p:cNvSpPr>
            <a:spLocks noGrp="1"/>
          </p:cNvSpPr>
          <p:nvPr>
            <p:ph type="sldNum" sz="quarter" idx="10"/>
          </p:nvPr>
        </p:nvSpPr>
        <p:spPr/>
        <p:txBody>
          <a:bodyPr/>
          <a:lstStyle/>
          <a:p>
            <a:fld id="{2B891980-0BF3-461C-95D4-87E094E9751C}" type="slidenum">
              <a:rPr lang="en-US" smtClean="0">
                <a:solidFill>
                  <a:prstClr val="black"/>
                </a:solidFill>
              </a:rPr>
              <a:pPr/>
              <a:t>13</a:t>
            </a:fld>
            <a:endParaRPr lang="en-US" dirty="0">
              <a:solidFill>
                <a:prstClr val="black"/>
              </a:solidFill>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Provide healthy competition</a:t>
            </a:r>
          </a:p>
          <a:p>
            <a:endParaRPr lang="en-US" dirty="0"/>
          </a:p>
          <a:p>
            <a:r>
              <a:rPr lang="en-US" dirty="0"/>
              <a:t>Include “rites of passage” ceremonies</a:t>
            </a:r>
          </a:p>
          <a:p>
            <a:endParaRPr lang="en-US" dirty="0"/>
          </a:p>
        </p:txBody>
      </p:sp>
      <p:sp>
        <p:nvSpPr>
          <p:cNvPr id="4" name="Slide Number Placeholder 3"/>
          <p:cNvSpPr>
            <a:spLocks noGrp="1"/>
          </p:cNvSpPr>
          <p:nvPr>
            <p:ph type="sldNum" sz="quarter" idx="10"/>
          </p:nvPr>
        </p:nvSpPr>
        <p:spPr/>
        <p:txBody>
          <a:bodyPr/>
          <a:lstStyle/>
          <a:p>
            <a:fld id="{2B891980-0BF3-461C-95D4-87E094E9751C}" type="slidenum">
              <a:rPr lang="en-US" smtClean="0">
                <a:solidFill>
                  <a:prstClr val="black"/>
                </a:solidFill>
              </a:rPr>
              <a:pPr/>
              <a:t>14</a:t>
            </a:fld>
            <a:endParaRPr lang="en-US" dirty="0">
              <a:solidFill>
                <a:prstClr val="black"/>
              </a:solidFil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All of these components are included in the Royal Rangers program, but they may also be applied elsewhere.  It’s not so important as to what kind of ministry you provide (Royal Rangers vs. something else), but that you provide an effective ministry for your boys.</a:t>
            </a:r>
          </a:p>
          <a:p>
            <a:endParaRPr lang="en-US" dirty="0"/>
          </a:p>
          <a:p>
            <a:r>
              <a:rPr lang="en-US" dirty="0"/>
              <a:t>If you’re interested in starting a Royal Rangers group visit “Startroyalrangers.com” or contact the</a:t>
            </a:r>
            <a:r>
              <a:rPr lang="en-US" baseline="0" dirty="0"/>
              <a:t> national Royal Rangers office </a:t>
            </a:r>
            <a:r>
              <a:rPr lang="en-US" dirty="0"/>
              <a:t>at “Rangers@ag.org.”</a:t>
            </a:r>
          </a:p>
          <a:p>
            <a:endParaRPr lang="en-US" dirty="0"/>
          </a:p>
        </p:txBody>
      </p:sp>
      <p:sp>
        <p:nvSpPr>
          <p:cNvPr id="4" name="Slide Number Placeholder 3"/>
          <p:cNvSpPr>
            <a:spLocks noGrp="1"/>
          </p:cNvSpPr>
          <p:nvPr>
            <p:ph type="sldNum" sz="quarter" idx="10"/>
          </p:nvPr>
        </p:nvSpPr>
        <p:spPr/>
        <p:txBody>
          <a:bodyPr/>
          <a:lstStyle/>
          <a:p>
            <a:fld id="{58CC9574-A819-4FE4-99A7-1E27AD09ADC2}" type="slidenum">
              <a:rPr lang="en-US" smtClean="0"/>
              <a:pPr/>
              <a:t>15</a:t>
            </a:fld>
            <a:endParaRPr lang="en-US" dirty="0"/>
          </a:p>
        </p:txBody>
      </p:sp>
    </p:spTree>
    <p:extLst>
      <p:ext uri="{BB962C8B-B14F-4D97-AF65-F5344CB8AC3E}">
        <p14:creationId xmlns:p14="http://schemas.microsoft.com/office/powerpoint/2010/main" val="217328935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a:t>Questions?</a:t>
            </a:r>
            <a:endParaRPr lang="en-US" dirty="0"/>
          </a:p>
        </p:txBody>
      </p:sp>
      <p:sp>
        <p:nvSpPr>
          <p:cNvPr id="4" name="Slide Number Placeholder 3"/>
          <p:cNvSpPr>
            <a:spLocks noGrp="1"/>
          </p:cNvSpPr>
          <p:nvPr>
            <p:ph type="sldNum" sz="quarter" idx="10"/>
          </p:nvPr>
        </p:nvSpPr>
        <p:spPr/>
        <p:txBody>
          <a:bodyPr/>
          <a:lstStyle/>
          <a:p>
            <a:fld id="{2B891980-0BF3-461C-95D4-87E094E9751C}" type="slidenum">
              <a:rPr lang="en-US" smtClean="0">
                <a:solidFill>
                  <a:prstClr val="black"/>
                </a:solidFill>
              </a:rPr>
              <a:pPr/>
              <a:t>16</a:t>
            </a:fld>
            <a:endParaRPr lang="en-US" dirty="0">
              <a:solidFill>
                <a:prstClr val="black"/>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Answers may vary</a:t>
            </a:r>
          </a:p>
        </p:txBody>
      </p:sp>
      <p:sp>
        <p:nvSpPr>
          <p:cNvPr id="4" name="Slide Number Placeholder 3"/>
          <p:cNvSpPr>
            <a:spLocks noGrp="1"/>
          </p:cNvSpPr>
          <p:nvPr>
            <p:ph type="sldNum" sz="quarter" idx="10"/>
          </p:nvPr>
        </p:nvSpPr>
        <p:spPr/>
        <p:txBody>
          <a:bodyPr/>
          <a:lstStyle/>
          <a:p>
            <a:fld id="{58CC9574-A819-4FE4-99A7-1E27AD09ADC2}" type="slidenum">
              <a:rPr lang="en-US" smtClean="0"/>
              <a:pPr/>
              <a:t>2</a:t>
            </a:fld>
            <a:endParaRPr lang="en-US" dirty="0"/>
          </a:p>
        </p:txBody>
      </p:sp>
    </p:spTree>
    <p:extLst>
      <p:ext uri="{BB962C8B-B14F-4D97-AF65-F5344CB8AC3E}">
        <p14:creationId xmlns:p14="http://schemas.microsoft.com/office/powerpoint/2010/main" val="40797965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Answers may vary</a:t>
            </a:r>
          </a:p>
          <a:p>
            <a:endParaRPr lang="en-US" dirty="0"/>
          </a:p>
        </p:txBody>
      </p:sp>
      <p:sp>
        <p:nvSpPr>
          <p:cNvPr id="4" name="Slide Number Placeholder 3"/>
          <p:cNvSpPr>
            <a:spLocks noGrp="1"/>
          </p:cNvSpPr>
          <p:nvPr>
            <p:ph type="sldNum" sz="quarter" idx="10"/>
          </p:nvPr>
        </p:nvSpPr>
        <p:spPr/>
        <p:txBody>
          <a:bodyPr/>
          <a:lstStyle/>
          <a:p>
            <a:fld id="{58CC9574-A819-4FE4-99A7-1E27AD09ADC2}" type="slidenum">
              <a:rPr lang="en-US" smtClean="0"/>
              <a:pPr/>
              <a:t>3</a:t>
            </a:fld>
            <a:endParaRPr lang="en-US" dirty="0"/>
          </a:p>
        </p:txBody>
      </p:sp>
    </p:spTree>
    <p:extLst>
      <p:ext uri="{BB962C8B-B14F-4D97-AF65-F5344CB8AC3E}">
        <p14:creationId xmlns:p14="http://schemas.microsoft.com/office/powerpoint/2010/main" val="37859570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Although the interests of men and boys can very widely, we can generally categorize their </a:t>
            </a:r>
            <a:r>
              <a:rPr lang="en-US" dirty="0" err="1"/>
              <a:t>activites</a:t>
            </a:r>
            <a:r>
              <a:rPr lang="en-US" dirty="0"/>
              <a:t> into these five </a:t>
            </a:r>
            <a:r>
              <a:rPr lang="en-US" dirty="0" err="1"/>
              <a:t>categoires</a:t>
            </a:r>
            <a:r>
              <a:rPr lang="en-US" dirty="0"/>
              <a:t>.  Most guys will have interests in one or more of these areas:</a:t>
            </a:r>
          </a:p>
          <a:p>
            <a:pPr marL="171450" indent="-171450">
              <a:buFont typeface="Arial" panose="020B0604020202020204" pitchFamily="34" charset="0"/>
              <a:buChar char="•"/>
            </a:pPr>
            <a:r>
              <a:rPr lang="en-US" dirty="0"/>
              <a:t>Outdoor Activities – camping, hiking, canoeing,</a:t>
            </a:r>
            <a:r>
              <a:rPr lang="en-US" baseline="0" dirty="0"/>
              <a:t> boating, etc.</a:t>
            </a:r>
          </a:p>
          <a:p>
            <a:pPr marL="171450" indent="-171450">
              <a:buFont typeface="Arial" panose="020B0604020202020204" pitchFamily="34" charset="0"/>
              <a:buChar char="•"/>
            </a:pPr>
            <a:r>
              <a:rPr lang="en-US" baseline="0" dirty="0"/>
              <a:t>Sports - football, fishing, tennis, golf, etc.</a:t>
            </a:r>
          </a:p>
          <a:p>
            <a:pPr marL="171450" indent="-171450">
              <a:buFont typeface="Arial" panose="020B0604020202020204" pitchFamily="34" charset="0"/>
              <a:buChar char="•"/>
            </a:pPr>
            <a:r>
              <a:rPr lang="en-US" baseline="0" dirty="0"/>
              <a:t>Trade Skills – carpentry, auto mechanics, landscaping, etc.</a:t>
            </a:r>
          </a:p>
          <a:p>
            <a:pPr marL="171450" indent="-171450">
              <a:buFont typeface="Arial" panose="020B0604020202020204" pitchFamily="34" charset="0"/>
              <a:buChar char="•"/>
            </a:pPr>
            <a:r>
              <a:rPr lang="en-US" baseline="0" dirty="0"/>
              <a:t>Technology – computers, networking, internet, video games, smart phones, etc.</a:t>
            </a:r>
          </a:p>
          <a:p>
            <a:pPr marL="171450" indent="-171450">
              <a:buFont typeface="Arial" panose="020B0604020202020204" pitchFamily="34" charset="0"/>
              <a:buChar char="•"/>
            </a:pPr>
            <a:r>
              <a:rPr lang="en-US" baseline="0" dirty="0"/>
              <a:t>Arts – music, drama, painting, crafts, etc.</a:t>
            </a:r>
            <a:endParaRPr lang="en-US" dirty="0"/>
          </a:p>
        </p:txBody>
      </p:sp>
      <p:sp>
        <p:nvSpPr>
          <p:cNvPr id="4" name="Slide Number Placeholder 3"/>
          <p:cNvSpPr>
            <a:spLocks noGrp="1"/>
          </p:cNvSpPr>
          <p:nvPr>
            <p:ph type="sldNum" sz="quarter" idx="10"/>
          </p:nvPr>
        </p:nvSpPr>
        <p:spPr/>
        <p:txBody>
          <a:bodyPr/>
          <a:lstStyle/>
          <a:p>
            <a:fld id="{58CC9574-A819-4FE4-99A7-1E27AD09ADC2}" type="slidenum">
              <a:rPr lang="en-US" smtClean="0"/>
              <a:pPr/>
              <a:t>4</a:t>
            </a:fld>
            <a:endParaRPr lang="en-US" dirty="0"/>
          </a:p>
        </p:txBody>
      </p:sp>
    </p:spTree>
    <p:extLst>
      <p:ext uri="{BB962C8B-B14F-4D97-AF65-F5344CB8AC3E}">
        <p14:creationId xmlns:p14="http://schemas.microsoft.com/office/powerpoint/2010/main" val="33542664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In order for any ministry to boy to be fully effective in growing boys into Christlike manhood it must pursue three core objectives.</a:t>
            </a:r>
          </a:p>
          <a:p>
            <a:endParaRPr lang="en-US" dirty="0"/>
          </a:p>
          <a:p>
            <a:r>
              <a:rPr lang="en-US" dirty="0"/>
              <a:t>CONNECT</a:t>
            </a:r>
          </a:p>
          <a:p>
            <a:r>
              <a:rPr lang="en-US" dirty="0"/>
              <a:t>Fellowship - Bring men &amp; boys together into a community of men where intergenerational mentoring takes place</a:t>
            </a:r>
          </a:p>
          <a:p>
            <a:r>
              <a:rPr lang="en-US" dirty="0"/>
              <a:t>Evangelism - Attract new boys (and men) and introduce them to the message of the Gospel</a:t>
            </a:r>
          </a:p>
          <a:p>
            <a:endParaRPr lang="en-US" dirty="0"/>
          </a:p>
          <a:p>
            <a:r>
              <a:rPr lang="en-US" dirty="0"/>
              <a:t>GROW</a:t>
            </a:r>
          </a:p>
          <a:p>
            <a:r>
              <a:rPr lang="en-US" dirty="0"/>
              <a:t>Develop the total boys, according to the patters of Christ (Luke 2:52) - Mentally, Physically, Spiritually, Socially</a:t>
            </a:r>
          </a:p>
          <a:p>
            <a:endParaRPr lang="en-US" dirty="0"/>
          </a:p>
          <a:p>
            <a:r>
              <a:rPr lang="en-US" dirty="0"/>
              <a:t>SERVE</a:t>
            </a:r>
          </a:p>
          <a:p>
            <a:r>
              <a:rPr lang="en-US" dirty="0"/>
              <a:t>Engage boys in living out their faith in tangible ways</a:t>
            </a:r>
          </a:p>
          <a:p>
            <a:endParaRPr lang="en-US" dirty="0"/>
          </a:p>
        </p:txBody>
      </p:sp>
      <p:sp>
        <p:nvSpPr>
          <p:cNvPr id="4" name="Slide Number Placeholder 3"/>
          <p:cNvSpPr>
            <a:spLocks noGrp="1"/>
          </p:cNvSpPr>
          <p:nvPr>
            <p:ph type="sldNum" sz="quarter" idx="10"/>
          </p:nvPr>
        </p:nvSpPr>
        <p:spPr/>
        <p:txBody>
          <a:bodyPr/>
          <a:lstStyle/>
          <a:p>
            <a:fld id="{2B891980-0BF3-461C-95D4-87E094E9751C}" type="slidenum">
              <a:rPr lang="en-US" smtClean="0"/>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Serves as a place where guys can connect with other guys, make solid friendships, have fun together – a place to belong.  Involve every man &amp; boy in the church. Everyone has value. Everyone has a place to connect, to serve, and to grow.  Build a community of men within the church</a:t>
            </a:r>
          </a:p>
          <a:p>
            <a:endParaRPr lang="en-US" dirty="0"/>
          </a:p>
          <a:p>
            <a:r>
              <a:rPr lang="en-US" dirty="0"/>
              <a:t>Connect boys with a variety of Christlike men (mentors, examples of Christlikeness)</a:t>
            </a:r>
          </a:p>
          <a:p>
            <a:endParaRPr lang="en-US" dirty="0"/>
          </a:p>
          <a:p>
            <a:r>
              <a:rPr lang="en-US" dirty="0"/>
              <a:t>Bring men &amp; boys together around fun activities of common interest - ballgames, campouts, fishing trips, service projects, missions trips, </a:t>
            </a:r>
            <a:r>
              <a:rPr lang="en-US" dirty="0" err="1"/>
              <a:t>etc</a:t>
            </a:r>
            <a:endParaRPr lang="en-US" dirty="0"/>
          </a:p>
          <a:p>
            <a:endParaRPr lang="en-US" dirty="0"/>
          </a:p>
        </p:txBody>
      </p:sp>
      <p:sp>
        <p:nvSpPr>
          <p:cNvPr id="4" name="Slide Number Placeholder 3"/>
          <p:cNvSpPr>
            <a:spLocks noGrp="1"/>
          </p:cNvSpPr>
          <p:nvPr>
            <p:ph type="sldNum" sz="quarter" idx="10"/>
          </p:nvPr>
        </p:nvSpPr>
        <p:spPr/>
        <p:txBody>
          <a:bodyPr/>
          <a:lstStyle/>
          <a:p>
            <a:fld id="{2B891980-0BF3-461C-95D4-87E094E9751C}" type="slidenum">
              <a:rPr lang="en-US" smtClean="0">
                <a:solidFill>
                  <a:prstClr val="black"/>
                </a:solidFill>
              </a:rPr>
              <a:pPr/>
              <a:t>7</a:t>
            </a:fld>
            <a:endParaRPr lang="en-US" dirty="0">
              <a:solidFill>
                <a:prstClr val="black"/>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Hands-on activity should be included in every part of the meeting, as</a:t>
            </a:r>
            <a:r>
              <a:rPr lang="en-US" baseline="0" dirty="0"/>
              <a:t> much as possible:</a:t>
            </a:r>
          </a:p>
          <a:p>
            <a:pPr marL="171450" indent="-171450">
              <a:buFont typeface="Arial" panose="020B0604020202020204" pitchFamily="34" charset="0"/>
              <a:buChar char="•"/>
            </a:pPr>
            <a:r>
              <a:rPr lang="en-US" dirty="0"/>
              <a:t>Pre-meeting activity while the boys arrive - keeps them occupied &amp; limits physical energy buildup</a:t>
            </a:r>
          </a:p>
          <a:p>
            <a:pPr marL="171450" indent="-171450">
              <a:buFont typeface="Arial" panose="020B0604020202020204" pitchFamily="34" charset="0"/>
              <a:buChar char="•"/>
            </a:pPr>
            <a:r>
              <a:rPr lang="en-US" dirty="0"/>
              <a:t>Opening Ceremony - pledges, boys hold the flags &amp; lead</a:t>
            </a:r>
          </a:p>
          <a:p>
            <a:pPr marL="171450" indent="-171450">
              <a:buFont typeface="Arial" panose="020B0604020202020204" pitchFamily="34" charset="0"/>
              <a:buChar char="•"/>
            </a:pPr>
            <a:r>
              <a:rPr lang="en-US" dirty="0"/>
              <a:t>Small groups (patrols) - special projects or assignments</a:t>
            </a:r>
          </a:p>
          <a:p>
            <a:pPr marL="171450" indent="-171450">
              <a:buFont typeface="Arial" panose="020B0604020202020204" pitchFamily="34" charset="0"/>
              <a:buChar char="•"/>
            </a:pPr>
            <a:r>
              <a:rPr lang="en-US" dirty="0"/>
              <a:t>Bible Study - group discussion, illustration, etc.</a:t>
            </a:r>
          </a:p>
          <a:p>
            <a:pPr marL="171450" indent="-171450">
              <a:buFont typeface="Arial" panose="020B0604020202020204" pitchFamily="34" charset="0"/>
              <a:buChar char="•"/>
            </a:pPr>
            <a:r>
              <a:rPr lang="en-US" dirty="0"/>
              <a:t>Meeting Feature - hands-on activity</a:t>
            </a:r>
          </a:p>
          <a:p>
            <a:pPr marL="171450" indent="-171450">
              <a:buFont typeface="Arial" panose="020B0604020202020204" pitchFamily="34" charset="0"/>
              <a:buChar char="•"/>
            </a:pPr>
            <a:r>
              <a:rPr lang="en-US" dirty="0"/>
              <a:t>Recreation - lots of physical activity</a:t>
            </a:r>
          </a:p>
          <a:p>
            <a:endParaRPr lang="en-US" dirty="0"/>
          </a:p>
        </p:txBody>
      </p:sp>
      <p:sp>
        <p:nvSpPr>
          <p:cNvPr id="4" name="Slide Number Placeholder 3"/>
          <p:cNvSpPr>
            <a:spLocks noGrp="1"/>
          </p:cNvSpPr>
          <p:nvPr>
            <p:ph type="sldNum" sz="quarter" idx="10"/>
          </p:nvPr>
        </p:nvSpPr>
        <p:spPr/>
        <p:txBody>
          <a:bodyPr/>
          <a:lstStyle/>
          <a:p>
            <a:fld id="{2B891980-0BF3-461C-95D4-87E094E9751C}" type="slidenum">
              <a:rPr lang="en-US" smtClean="0">
                <a:solidFill>
                  <a:prstClr val="black"/>
                </a:solidFill>
              </a:rPr>
              <a:pPr/>
              <a:t>8</a:t>
            </a:fld>
            <a:endParaRPr lang="en-US" dirty="0">
              <a:solidFill>
                <a:prstClr val="black"/>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Include a variety of subjects – diversity, something for every boy</a:t>
            </a:r>
          </a:p>
          <a:p>
            <a:endParaRPr lang="en-US" dirty="0"/>
          </a:p>
          <a:p>
            <a:r>
              <a:rPr lang="en-US" dirty="0"/>
              <a:t>Provide learning and skills development in valuable life skills for guys, things that can actually help them to be successful in life</a:t>
            </a:r>
          </a:p>
          <a:p>
            <a:pPr marL="171450" indent="-171450">
              <a:buFont typeface="Arial" panose="020B0604020202020204" pitchFamily="34" charset="0"/>
              <a:buChar char="•"/>
            </a:pPr>
            <a:r>
              <a:rPr lang="en-US" dirty="0"/>
              <a:t>Personal organization, time management, budgeting, leadership, interpersonal skills, relationships, health &amp; fitness, etc.</a:t>
            </a:r>
          </a:p>
          <a:p>
            <a:pPr marL="171450" indent="-171450">
              <a:buFont typeface="Arial" panose="020B0604020202020204" pitchFamily="34" charset="0"/>
              <a:buChar char="•"/>
            </a:pPr>
            <a:r>
              <a:rPr lang="en-US" dirty="0"/>
              <a:t>Utilize the experience and expertise of all the men in the church, and many from the community</a:t>
            </a:r>
          </a:p>
          <a:p>
            <a:pPr marL="171450" indent="-171450">
              <a:buFont typeface="Arial" panose="020B0604020202020204" pitchFamily="34" charset="0"/>
              <a:buChar char="•"/>
            </a:pPr>
            <a:r>
              <a:rPr lang="en-US" dirty="0"/>
              <a:t>Builds confidence</a:t>
            </a:r>
          </a:p>
          <a:p>
            <a:endParaRPr lang="en-US" dirty="0"/>
          </a:p>
        </p:txBody>
      </p:sp>
      <p:sp>
        <p:nvSpPr>
          <p:cNvPr id="4" name="Slide Number Placeholder 3"/>
          <p:cNvSpPr>
            <a:spLocks noGrp="1"/>
          </p:cNvSpPr>
          <p:nvPr>
            <p:ph type="sldNum" sz="quarter" idx="10"/>
          </p:nvPr>
        </p:nvSpPr>
        <p:spPr/>
        <p:txBody>
          <a:bodyPr/>
          <a:lstStyle/>
          <a:p>
            <a:fld id="{2B891980-0BF3-461C-95D4-87E094E9751C}" type="slidenum">
              <a:rPr lang="en-US" smtClean="0">
                <a:solidFill>
                  <a:prstClr val="black"/>
                </a:solidFill>
              </a:rPr>
              <a:pPr/>
              <a:t>9</a:t>
            </a:fld>
            <a:endParaRPr lang="en-US" dirty="0">
              <a:solidFill>
                <a:prstClr val="black"/>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Present spiritual truths in guy-friendly terms – emphasize actions &amp; service over feelings &amp; emotions</a:t>
            </a:r>
          </a:p>
          <a:p>
            <a:endParaRPr lang="en-US" dirty="0"/>
          </a:p>
          <a:p>
            <a:r>
              <a:rPr lang="en-US" dirty="0"/>
              <a:t>Provide truly valuable discipleship training in Christlike manhood</a:t>
            </a:r>
          </a:p>
          <a:p>
            <a:endParaRPr lang="en-US" dirty="0"/>
          </a:p>
          <a:p>
            <a:r>
              <a:rPr lang="en-US" dirty="0"/>
              <a:t>Systematic, comprehensive review of all the core messages of scripture</a:t>
            </a:r>
          </a:p>
          <a:p>
            <a:endParaRPr lang="en-US" dirty="0"/>
          </a:p>
        </p:txBody>
      </p:sp>
      <p:sp>
        <p:nvSpPr>
          <p:cNvPr id="4" name="Slide Number Placeholder 3"/>
          <p:cNvSpPr>
            <a:spLocks noGrp="1"/>
          </p:cNvSpPr>
          <p:nvPr>
            <p:ph type="sldNum" sz="quarter" idx="10"/>
          </p:nvPr>
        </p:nvSpPr>
        <p:spPr/>
        <p:txBody>
          <a:bodyPr/>
          <a:lstStyle/>
          <a:p>
            <a:fld id="{2B891980-0BF3-461C-95D4-87E094E9751C}" type="slidenum">
              <a:rPr lang="en-US" smtClean="0">
                <a:solidFill>
                  <a:prstClr val="black"/>
                </a:solidFill>
              </a:rPr>
              <a:pPr/>
              <a:t>10</a:t>
            </a:fld>
            <a:endParaRPr lang="en-US" dirty="0">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stretch>
            <a:fillRect/>
          </a:stretch>
        </p:blipFill>
        <p:spPr>
          <a:xfrm>
            <a:off x="20548" y="20547"/>
            <a:ext cx="3498527" cy="2825393"/>
          </a:xfrm>
          <a:prstGeom prst="rect">
            <a:avLst/>
          </a:prstGeom>
        </p:spPr>
      </p:pic>
      <p:pic>
        <p:nvPicPr>
          <p:cNvPr id="8" name="Picture 7"/>
          <p:cNvPicPr>
            <a:picLocks noChangeAspect="1"/>
          </p:cNvPicPr>
          <p:nvPr userDrawn="1"/>
        </p:nvPicPr>
        <p:blipFill>
          <a:blip r:embed="rId3" cstate="print"/>
          <a:stretch>
            <a:fillRect/>
          </a:stretch>
        </p:blipFill>
        <p:spPr>
          <a:xfrm>
            <a:off x="3503486" y="20548"/>
            <a:ext cx="5624418" cy="2825496"/>
          </a:xfrm>
          <a:prstGeom prst="rect">
            <a:avLst/>
          </a:prstGeom>
        </p:spPr>
      </p:pic>
      <p:pic>
        <p:nvPicPr>
          <p:cNvPr id="9" name="Picture 8"/>
          <p:cNvPicPr>
            <a:picLocks noChangeAspect="1"/>
          </p:cNvPicPr>
          <p:nvPr userDrawn="1"/>
        </p:nvPicPr>
        <p:blipFill>
          <a:blip r:embed="rId4" cstate="print"/>
          <a:stretch>
            <a:fillRect/>
          </a:stretch>
        </p:blipFill>
        <p:spPr>
          <a:xfrm>
            <a:off x="20923" y="2818500"/>
            <a:ext cx="7668994" cy="2296266"/>
          </a:xfrm>
          <a:prstGeom prst="rect">
            <a:avLst/>
          </a:prstGeom>
        </p:spPr>
      </p:pic>
      <p:pic>
        <p:nvPicPr>
          <p:cNvPr id="10" name="Picture 9"/>
          <p:cNvPicPr>
            <a:picLocks noChangeAspect="1"/>
          </p:cNvPicPr>
          <p:nvPr userDrawn="1"/>
        </p:nvPicPr>
        <p:blipFill>
          <a:blip r:embed="rId5" cstate="print"/>
          <a:stretch>
            <a:fillRect/>
          </a:stretch>
        </p:blipFill>
        <p:spPr>
          <a:xfrm>
            <a:off x="7662119" y="2819400"/>
            <a:ext cx="1461333" cy="2293850"/>
          </a:xfrm>
          <a:prstGeom prst="rect">
            <a:avLst/>
          </a:prstGeom>
        </p:spPr>
      </p:pic>
      <p:pic>
        <p:nvPicPr>
          <p:cNvPr id="11" name="Picture 10"/>
          <p:cNvPicPr>
            <a:picLocks/>
          </p:cNvPicPr>
          <p:nvPr userDrawn="1"/>
        </p:nvPicPr>
        <p:blipFill>
          <a:blip r:embed="rId6" cstate="print"/>
          <a:stretch>
            <a:fillRect/>
          </a:stretch>
        </p:blipFill>
        <p:spPr>
          <a:xfrm>
            <a:off x="20548" y="5089818"/>
            <a:ext cx="9098280" cy="1737360"/>
          </a:xfrm>
          <a:prstGeom prst="rect">
            <a:avLst/>
          </a:prstGeom>
        </p:spPr>
      </p:pic>
      <p:sp>
        <p:nvSpPr>
          <p:cNvPr id="14" name="Rectangle 13"/>
          <p:cNvSpPr/>
          <p:nvPr userDrawn="1"/>
        </p:nvSpPr>
        <p:spPr>
          <a:xfrm>
            <a:off x="8755230" y="2469776"/>
            <a:ext cx="304800" cy="152400"/>
          </a:xfrm>
          <a:prstGeom prst="rect">
            <a:avLst/>
          </a:prstGeom>
          <a:solidFill>
            <a:srgbClr val="F2741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47F28"/>
              </a:solidFill>
            </a:endParaRPr>
          </a:p>
        </p:txBody>
      </p:sp>
      <p:sp>
        <p:nvSpPr>
          <p:cNvPr id="4" name="Date Placeholder 3"/>
          <p:cNvSpPr>
            <a:spLocks noGrp="1"/>
          </p:cNvSpPr>
          <p:nvPr>
            <p:ph type="dt" sz="half" idx="10"/>
          </p:nvPr>
        </p:nvSpPr>
        <p:spPr/>
        <p:txBody>
          <a:bodyPr/>
          <a:lstStyle>
            <a:lvl1pPr>
              <a:defRPr>
                <a:solidFill>
                  <a:schemeClr val="bg1"/>
                </a:solidFill>
              </a:defRPr>
            </a:lvl1pPr>
          </a:lstStyle>
          <a:p>
            <a:fld id="{A258050E-B668-4FA7-85AD-C750C80A6E9B}" type="datetimeFigureOut">
              <a:rPr lang="en-US" smtClean="0"/>
              <a:pPr/>
              <a:t>2/18/2017</a:t>
            </a:fld>
            <a:endParaRPr lang="en-US" dirty="0"/>
          </a:p>
        </p:txBody>
      </p:sp>
      <p:sp>
        <p:nvSpPr>
          <p:cNvPr id="5" name="Footer Placeholder 4"/>
          <p:cNvSpPr>
            <a:spLocks noGrp="1"/>
          </p:cNvSpPr>
          <p:nvPr>
            <p:ph type="ftr" sz="quarter" idx="11"/>
          </p:nvPr>
        </p:nvSpPr>
        <p:spPr/>
        <p:txBody>
          <a:bodyPr/>
          <a:lstStyle>
            <a:lvl1pPr>
              <a:defRPr>
                <a:solidFill>
                  <a:schemeClr val="bg1"/>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240D5ECE-8B49-45CD-BE81-EF81920D1969}" type="slidenum">
              <a:rPr lang="en-US" smtClean="0"/>
              <a:pPr/>
              <a:t>‹#›</a:t>
            </a:fld>
            <a:endParaRPr lang="en-US" dirty="0"/>
          </a:p>
        </p:txBody>
      </p:sp>
      <p:sp>
        <p:nvSpPr>
          <p:cNvPr id="15" name="Text Placeholder 15"/>
          <p:cNvSpPr>
            <a:spLocks noGrp="1"/>
          </p:cNvSpPr>
          <p:nvPr>
            <p:ph type="body" sz="quarter" idx="14" hasCustomPrompt="1"/>
          </p:nvPr>
        </p:nvSpPr>
        <p:spPr>
          <a:xfrm>
            <a:off x="3581400" y="1295400"/>
            <a:ext cx="5105400" cy="1416269"/>
          </a:xfrm>
        </p:spPr>
        <p:txBody>
          <a:bodyPr anchor="b">
            <a:normAutofit/>
          </a:bodyPr>
          <a:lstStyle>
            <a:lvl1pPr algn="r">
              <a:buNone/>
              <a:defRPr lang="en-US" sz="2200" kern="1200" dirty="0" smtClean="0">
                <a:solidFill>
                  <a:schemeClr val="tx1">
                    <a:lumMod val="75000"/>
                    <a:lumOff val="25000"/>
                  </a:schemeClr>
                </a:solidFill>
                <a:latin typeface="Calibri" pitchFamily="34" charset="0"/>
                <a:ea typeface="+mn-ea"/>
                <a:cs typeface="+mn-cs"/>
              </a:defRPr>
            </a:lvl1pPr>
          </a:lstStyle>
          <a:p>
            <a:pPr lvl="0"/>
            <a:r>
              <a:rPr lang="en-US" dirty="0"/>
              <a:t>Click to edit Master subtitle style</a:t>
            </a:r>
          </a:p>
        </p:txBody>
      </p:sp>
      <p:sp>
        <p:nvSpPr>
          <p:cNvPr id="2" name="Title 1"/>
          <p:cNvSpPr>
            <a:spLocks noGrp="1"/>
          </p:cNvSpPr>
          <p:nvPr>
            <p:ph type="title"/>
          </p:nvPr>
        </p:nvSpPr>
        <p:spPr>
          <a:xfrm>
            <a:off x="106344" y="4114800"/>
            <a:ext cx="7315200" cy="914400"/>
          </a:xfrm>
        </p:spPr>
        <p:txBody>
          <a:bodyPr anchor="b" anchorCtr="0">
            <a:normAutofit/>
          </a:bodyPr>
          <a:lstStyle>
            <a:lvl1pPr marL="0" indent="0">
              <a:defRPr lang="en-US" sz="3600" b="1" kern="1200" baseline="0">
                <a:solidFill>
                  <a:schemeClr val="bg1"/>
                </a:solidFill>
                <a:latin typeface="Arial" pitchFamily="34" charset="0"/>
                <a:ea typeface="+mn-ea"/>
                <a:cs typeface="Arial" pitchFamily="34" charset="0"/>
              </a:defRPr>
            </a:lvl1pPr>
          </a:lstStyle>
          <a:p>
            <a:pPr marL="342900" lvl="0" indent="-342900" algn="l" defTabSz="914400" rtl="0" eaLnBrk="1" latinLnBrk="0" hangingPunct="1">
              <a:spcBef>
                <a:spcPct val="20000"/>
              </a:spcBef>
              <a:buFont typeface="Arial" pitchFamily="34" charset="0"/>
              <a:buNone/>
            </a:pPr>
            <a:r>
              <a:rPr lang="en-US"/>
              <a:t>Click to edit Master title style</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0-#ppt_w/2"/>
                                          </p:val>
                                        </p:tav>
                                        <p:tav tm="100000">
                                          <p:val>
                                            <p:strVal val="#ppt_x"/>
                                          </p:val>
                                        </p:tav>
                                      </p:tavLst>
                                    </p:anim>
                                    <p:anim calcmode="lin" valueType="num">
                                      <p:cBhvr additive="base">
                                        <p:cTn id="8" dur="500" fill="hold"/>
                                        <p:tgtEl>
                                          <p:spTgt spid="7"/>
                                        </p:tgtEl>
                                        <p:attrNameLst>
                                          <p:attrName>ppt_y</p:attrName>
                                        </p:attrNameLst>
                                      </p:cBhvr>
                                      <p:tavLst>
                                        <p:tav tm="0">
                                          <p:val>
                                            <p:strVal val="0-#ppt_h/2"/>
                                          </p:val>
                                        </p:tav>
                                        <p:tav tm="100000">
                                          <p:val>
                                            <p:strVal val="#ppt_y"/>
                                          </p:val>
                                        </p:tav>
                                      </p:tavLst>
                                    </p:anim>
                                  </p:childTnLst>
                                </p:cTn>
                              </p:par>
                              <p:par>
                                <p:cTn id="9" presetID="2" presetClass="entr" presetSubtype="3" fill="hold" nodeType="withEffect">
                                  <p:stCondLst>
                                    <p:cond delay="0"/>
                                  </p:stCondLst>
                                  <p:childTnLst>
                                    <p:set>
                                      <p:cBhvr>
                                        <p:cTn id="10" dur="1" fill="hold">
                                          <p:stCondLst>
                                            <p:cond delay="0"/>
                                          </p:stCondLst>
                                        </p:cTn>
                                        <p:tgtEl>
                                          <p:spTgt spid="8"/>
                                        </p:tgtEl>
                                        <p:attrNameLst>
                                          <p:attrName>style.visibility</p:attrName>
                                        </p:attrNameLst>
                                      </p:cBhvr>
                                      <p:to>
                                        <p:strVal val="visible"/>
                                      </p:to>
                                    </p:set>
                                    <p:anim calcmode="lin" valueType="num">
                                      <p:cBhvr additive="base">
                                        <p:cTn id="11" dur="500" fill="hold"/>
                                        <p:tgtEl>
                                          <p:spTgt spid="8"/>
                                        </p:tgtEl>
                                        <p:attrNameLst>
                                          <p:attrName>ppt_x</p:attrName>
                                        </p:attrNameLst>
                                      </p:cBhvr>
                                      <p:tavLst>
                                        <p:tav tm="0">
                                          <p:val>
                                            <p:strVal val="1+#ppt_w/2"/>
                                          </p:val>
                                        </p:tav>
                                        <p:tav tm="100000">
                                          <p:val>
                                            <p:strVal val="#ppt_x"/>
                                          </p:val>
                                        </p:tav>
                                      </p:tavLst>
                                    </p:anim>
                                    <p:anim calcmode="lin" valueType="num">
                                      <p:cBhvr additive="base">
                                        <p:cTn id="12" dur="500" fill="hold"/>
                                        <p:tgtEl>
                                          <p:spTgt spid="8"/>
                                        </p:tgtEl>
                                        <p:attrNameLst>
                                          <p:attrName>ppt_y</p:attrName>
                                        </p:attrNameLst>
                                      </p:cBhvr>
                                      <p:tavLst>
                                        <p:tav tm="0">
                                          <p:val>
                                            <p:strVal val="0-#ppt_h/2"/>
                                          </p:val>
                                        </p:tav>
                                        <p:tav tm="100000">
                                          <p:val>
                                            <p:strVal val="#ppt_y"/>
                                          </p:val>
                                        </p:tav>
                                      </p:tavLst>
                                    </p:anim>
                                  </p:childTnLst>
                                </p:cTn>
                              </p:par>
                              <p:par>
                                <p:cTn id="13" presetID="2" presetClass="entr" presetSubtype="2" fill="hold" grpId="0" nodeType="withEffect">
                                  <p:stCondLst>
                                    <p:cond delay="0"/>
                                  </p:stCondLst>
                                  <p:childTnLst>
                                    <p:set>
                                      <p:cBhvr>
                                        <p:cTn id="14" dur="1" fill="hold">
                                          <p:stCondLst>
                                            <p:cond delay="0"/>
                                          </p:stCondLst>
                                        </p:cTn>
                                        <p:tgtEl>
                                          <p:spTgt spid="15">
                                            <p:txEl>
                                              <p:pRg st="0" end="0"/>
                                            </p:txEl>
                                          </p:spTgt>
                                        </p:tgtEl>
                                        <p:attrNameLst>
                                          <p:attrName>style.visibility</p:attrName>
                                        </p:attrNameLst>
                                      </p:cBhvr>
                                      <p:to>
                                        <p:strVal val="visible"/>
                                      </p:to>
                                    </p:set>
                                    <p:anim calcmode="lin" valueType="num">
                                      <p:cBhvr additive="base">
                                        <p:cTn id="15" dur="500" fill="hold"/>
                                        <p:tgtEl>
                                          <p:spTgt spid="15">
                                            <p:txEl>
                                              <p:pRg st="0" end="0"/>
                                            </p:txEl>
                                          </p:spTgt>
                                        </p:tgtEl>
                                        <p:attrNameLst>
                                          <p:attrName>ppt_x</p:attrName>
                                        </p:attrNameLst>
                                      </p:cBhvr>
                                      <p:tavLst>
                                        <p:tav tm="0">
                                          <p:val>
                                            <p:strVal val="1+#ppt_w/2"/>
                                          </p:val>
                                        </p:tav>
                                        <p:tav tm="100000">
                                          <p:val>
                                            <p:strVal val="#ppt_x"/>
                                          </p:val>
                                        </p:tav>
                                      </p:tavLst>
                                    </p:anim>
                                    <p:anim calcmode="lin" valueType="num">
                                      <p:cBhvr additive="base">
                                        <p:cTn id="16" dur="500" fill="hold"/>
                                        <p:tgtEl>
                                          <p:spTgt spid="15">
                                            <p:txEl>
                                              <p:pRg st="0" end="0"/>
                                            </p:txEl>
                                          </p:spTgt>
                                        </p:tgtEl>
                                        <p:attrNameLst>
                                          <p:attrName>ppt_y</p:attrName>
                                        </p:attrNameLst>
                                      </p:cBhvr>
                                      <p:tavLst>
                                        <p:tav tm="0">
                                          <p:val>
                                            <p:strVal val="#ppt_y"/>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11"/>
                                        </p:tgtEl>
                                        <p:attrNameLst>
                                          <p:attrName>style.visibility</p:attrName>
                                        </p:attrNameLst>
                                      </p:cBhvr>
                                      <p:to>
                                        <p:strVal val="visible"/>
                                      </p:to>
                                    </p:set>
                                    <p:animEffect transition="in" filter="fade">
                                      <p:cBhvr>
                                        <p:cTn id="19" dur="500"/>
                                        <p:tgtEl>
                                          <p:spTgt spid="11"/>
                                        </p:tgtEl>
                                      </p:cBhvr>
                                    </p:animEffect>
                                    <p:anim calcmode="lin" valueType="num">
                                      <p:cBhvr>
                                        <p:cTn id="20" dur="500" fill="hold"/>
                                        <p:tgtEl>
                                          <p:spTgt spid="11"/>
                                        </p:tgtEl>
                                        <p:attrNameLst>
                                          <p:attrName>ppt_x</p:attrName>
                                        </p:attrNameLst>
                                      </p:cBhvr>
                                      <p:tavLst>
                                        <p:tav tm="0">
                                          <p:val>
                                            <p:strVal val="#ppt_x"/>
                                          </p:val>
                                        </p:tav>
                                        <p:tav tm="100000">
                                          <p:val>
                                            <p:strVal val="#ppt_x"/>
                                          </p:val>
                                        </p:tav>
                                      </p:tavLst>
                                    </p:anim>
                                    <p:anim calcmode="lin" valueType="num">
                                      <p:cBhvr>
                                        <p:cTn id="21" dur="500" fill="hold"/>
                                        <p:tgtEl>
                                          <p:spTgt spid="11"/>
                                        </p:tgtEl>
                                        <p:attrNameLst>
                                          <p:attrName>ppt_y</p:attrName>
                                        </p:attrNameLst>
                                      </p:cBhvr>
                                      <p:tavLst>
                                        <p:tav tm="0">
                                          <p:val>
                                            <p:strVal val="#ppt_y+.1"/>
                                          </p:val>
                                        </p:tav>
                                        <p:tav tm="100000">
                                          <p:val>
                                            <p:strVal val="#ppt_y"/>
                                          </p:val>
                                        </p:tav>
                                      </p:tavLst>
                                    </p:anim>
                                  </p:childTnLst>
                                </p:cTn>
                              </p:par>
                              <p:par>
                                <p:cTn id="22" presetID="2" presetClass="entr" presetSubtype="8" fill="hold" nodeType="withEffect">
                                  <p:stCondLst>
                                    <p:cond delay="0"/>
                                  </p:stCondLst>
                                  <p:childTnLst>
                                    <p:set>
                                      <p:cBhvr>
                                        <p:cTn id="23" dur="1" fill="hold">
                                          <p:stCondLst>
                                            <p:cond delay="0"/>
                                          </p:stCondLst>
                                        </p:cTn>
                                        <p:tgtEl>
                                          <p:spTgt spid="9"/>
                                        </p:tgtEl>
                                        <p:attrNameLst>
                                          <p:attrName>style.visibility</p:attrName>
                                        </p:attrNameLst>
                                      </p:cBhvr>
                                      <p:to>
                                        <p:strVal val="visible"/>
                                      </p:to>
                                    </p:set>
                                    <p:anim calcmode="lin" valueType="num">
                                      <p:cBhvr additive="base">
                                        <p:cTn id="24" dur="500" fill="hold"/>
                                        <p:tgtEl>
                                          <p:spTgt spid="9"/>
                                        </p:tgtEl>
                                        <p:attrNameLst>
                                          <p:attrName>ppt_x</p:attrName>
                                        </p:attrNameLst>
                                      </p:cBhvr>
                                      <p:tavLst>
                                        <p:tav tm="0">
                                          <p:val>
                                            <p:strVal val="0-#ppt_w/2"/>
                                          </p:val>
                                        </p:tav>
                                        <p:tav tm="100000">
                                          <p:val>
                                            <p:strVal val="#ppt_x"/>
                                          </p:val>
                                        </p:tav>
                                      </p:tavLst>
                                    </p:anim>
                                    <p:anim calcmode="lin" valueType="num">
                                      <p:cBhvr additive="base">
                                        <p:cTn id="25" dur="500" fill="hold"/>
                                        <p:tgtEl>
                                          <p:spTgt spid="9"/>
                                        </p:tgtEl>
                                        <p:attrNameLst>
                                          <p:attrName>ppt_y</p:attrName>
                                        </p:attrNameLst>
                                      </p:cBhvr>
                                      <p:tavLst>
                                        <p:tav tm="0">
                                          <p:val>
                                            <p:strVal val="#ppt_y"/>
                                          </p:val>
                                        </p:tav>
                                        <p:tav tm="100000">
                                          <p:val>
                                            <p:strVal val="#ppt_y"/>
                                          </p:val>
                                        </p:tav>
                                      </p:tavLst>
                                    </p:anim>
                                  </p:childTnLst>
                                </p:cTn>
                              </p:par>
                              <p:par>
                                <p:cTn id="26" presetID="2" presetClass="entr" presetSubtype="2" fill="hold" nodeType="withEffect">
                                  <p:stCondLst>
                                    <p:cond delay="0"/>
                                  </p:stCondLst>
                                  <p:childTnLst>
                                    <p:set>
                                      <p:cBhvr>
                                        <p:cTn id="27" dur="1" fill="hold">
                                          <p:stCondLst>
                                            <p:cond delay="0"/>
                                          </p:stCondLst>
                                        </p:cTn>
                                        <p:tgtEl>
                                          <p:spTgt spid="10"/>
                                        </p:tgtEl>
                                        <p:attrNameLst>
                                          <p:attrName>style.visibility</p:attrName>
                                        </p:attrNameLst>
                                      </p:cBhvr>
                                      <p:to>
                                        <p:strVal val="visible"/>
                                      </p:to>
                                    </p:set>
                                    <p:anim calcmode="lin" valueType="num">
                                      <p:cBhvr additive="base">
                                        <p:cTn id="28" dur="500" fill="hold"/>
                                        <p:tgtEl>
                                          <p:spTgt spid="10"/>
                                        </p:tgtEl>
                                        <p:attrNameLst>
                                          <p:attrName>ppt_x</p:attrName>
                                        </p:attrNameLst>
                                      </p:cBhvr>
                                      <p:tavLst>
                                        <p:tav tm="0">
                                          <p:val>
                                            <p:strVal val="1+#ppt_w/2"/>
                                          </p:val>
                                        </p:tav>
                                        <p:tav tm="100000">
                                          <p:val>
                                            <p:strVal val="#ppt_x"/>
                                          </p:val>
                                        </p:tav>
                                      </p:tavLst>
                                    </p:anim>
                                    <p:anim calcmode="lin" valueType="num">
                                      <p:cBhvr additive="base">
                                        <p:cTn id="29" dur="500" fill="hold"/>
                                        <p:tgtEl>
                                          <p:spTgt spid="10"/>
                                        </p:tgtEl>
                                        <p:attrNameLst>
                                          <p:attrName>ppt_y</p:attrName>
                                        </p:attrNameLst>
                                      </p:cBhvr>
                                      <p:tavLst>
                                        <p:tav tm="0">
                                          <p:val>
                                            <p:strVal val="#ppt_y"/>
                                          </p:val>
                                        </p:tav>
                                        <p:tav tm="100000">
                                          <p:val>
                                            <p:strVal val="#ppt_y"/>
                                          </p:val>
                                        </p:tav>
                                      </p:tavLst>
                                    </p:anim>
                                  </p:childTnLst>
                                </p:cTn>
                              </p:par>
                              <p:par>
                                <p:cTn id="30" presetID="10" presetClass="entr" presetSubtype="0" fill="hold" grpId="0" nodeType="withEffect">
                                  <p:stCondLst>
                                    <p:cond delay="500"/>
                                  </p:stCondLst>
                                  <p:childTnLst>
                                    <p:set>
                                      <p:cBhvr>
                                        <p:cTn id="31" dur="1" fill="hold">
                                          <p:stCondLst>
                                            <p:cond delay="0"/>
                                          </p:stCondLst>
                                        </p:cTn>
                                        <p:tgtEl>
                                          <p:spTgt spid="14"/>
                                        </p:tgtEl>
                                        <p:attrNameLst>
                                          <p:attrName>style.visibility</p:attrName>
                                        </p:attrNameLst>
                                      </p:cBhvr>
                                      <p:to>
                                        <p:strVal val="visible"/>
                                      </p:to>
                                    </p:set>
                                    <p:animEffect transition="in" filter="fade">
                                      <p:cBhvr>
                                        <p:cTn id="32"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build="p">
        <p:tmplLst>
          <p:tmpl lvl="1">
            <p:tnLst>
              <p:par>
                <p:cTn presetID="2" presetClass="entr" presetSubtype="2" fill="hold" nodeType="withEffect">
                  <p:stCondLst>
                    <p:cond delay="0"/>
                  </p:stCondLst>
                  <p:childTnLst>
                    <p:set>
                      <p:cBhvr>
                        <p:cTn dur="1" fill="hold">
                          <p:stCondLst>
                            <p:cond delay="0"/>
                          </p:stCondLst>
                        </p:cTn>
                        <p:tgtEl>
                          <p:spTgt spid="15"/>
                        </p:tgtEl>
                        <p:attrNameLst>
                          <p:attrName>style.visibility</p:attrName>
                        </p:attrNameLst>
                      </p:cBhvr>
                      <p:to>
                        <p:strVal val="visible"/>
                      </p:to>
                    </p:set>
                    <p:anim calcmode="lin" valueType="num">
                      <p:cBhvr additive="base">
                        <p:cTn dur="500" fill="hold"/>
                        <p:tgtEl>
                          <p:spTgt spid="15"/>
                        </p:tgtEl>
                        <p:attrNameLst>
                          <p:attrName>ppt_x</p:attrName>
                        </p:attrNameLst>
                      </p:cBhvr>
                      <p:tavLst>
                        <p:tav tm="0">
                          <p:val>
                            <p:strVal val="1+#ppt_w/2"/>
                          </p:val>
                        </p:tav>
                        <p:tav tm="100000">
                          <p:val>
                            <p:strVal val="#ppt_x"/>
                          </p:val>
                        </p:tav>
                      </p:tavLst>
                    </p:anim>
                    <p:anim calcmode="lin" valueType="num">
                      <p:cBhvr additive="base">
                        <p:cTn dur="500" fill="hold"/>
                        <p:tgtEl>
                          <p:spTgt spid="15"/>
                        </p:tgtEl>
                        <p:attrNameLst>
                          <p:attrName>ppt_y</p:attrName>
                        </p:attrNameLst>
                      </p:cBhvr>
                      <p:tavLst>
                        <p:tav tm="0">
                          <p:val>
                            <p:strVal val="#ppt_y"/>
                          </p:val>
                        </p:tav>
                        <p:tav tm="100000">
                          <p:val>
                            <p:strVal val="#ppt_y"/>
                          </p:val>
                        </p:tav>
                      </p:tavLst>
                    </p:anim>
                  </p:childTnLst>
                </p:cTn>
              </p:par>
            </p:tnLst>
          </p:tmpl>
        </p:tmplLst>
      </p:bldP>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Media with Caption">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lvl1pPr>
              <a:defRPr>
                <a:solidFill>
                  <a:schemeClr val="bg1"/>
                </a:solidFill>
              </a:defRPr>
            </a:lvl1pPr>
          </a:lstStyle>
          <a:p>
            <a:fld id="{A258050E-B668-4FA7-85AD-C750C80A6E9B}" type="datetimeFigureOut">
              <a:rPr lang="en-US" smtClean="0"/>
              <a:pPr/>
              <a:t>2/18/2017</a:t>
            </a:fld>
            <a:endParaRPr lang="en-US" dirty="0"/>
          </a:p>
        </p:txBody>
      </p:sp>
      <p:sp>
        <p:nvSpPr>
          <p:cNvPr id="4" name="Footer Placeholder 3"/>
          <p:cNvSpPr>
            <a:spLocks noGrp="1"/>
          </p:cNvSpPr>
          <p:nvPr>
            <p:ph type="ftr" sz="quarter" idx="11"/>
          </p:nvPr>
        </p:nvSpPr>
        <p:spPr/>
        <p:txBody>
          <a:bodyPr/>
          <a:lstStyle>
            <a:lvl1pPr>
              <a:defRPr>
                <a:solidFill>
                  <a:schemeClr val="bg1"/>
                </a:solidFill>
              </a:defRPr>
            </a:lvl1pPr>
          </a:lstStyle>
          <a:p>
            <a:endParaRPr lang="en-US" dirty="0"/>
          </a:p>
        </p:txBody>
      </p:sp>
      <p:sp>
        <p:nvSpPr>
          <p:cNvPr id="5" name="Slide Number Placeholder 4"/>
          <p:cNvSpPr>
            <a:spLocks noGrp="1"/>
          </p:cNvSpPr>
          <p:nvPr>
            <p:ph type="sldNum" sz="quarter" idx="12"/>
          </p:nvPr>
        </p:nvSpPr>
        <p:spPr/>
        <p:txBody>
          <a:bodyPr/>
          <a:lstStyle>
            <a:lvl1pPr>
              <a:defRPr>
                <a:solidFill>
                  <a:schemeClr val="bg1"/>
                </a:solidFill>
              </a:defRPr>
            </a:lvl1pPr>
          </a:lstStyle>
          <a:p>
            <a:fld id="{240D5ECE-8B49-45CD-BE81-EF81920D1969}" type="slidenum">
              <a:rPr lang="en-US" smtClean="0"/>
              <a:pPr/>
              <a:t>‹#›</a:t>
            </a:fld>
            <a:endParaRPr lang="en-US" dirty="0"/>
          </a:p>
        </p:txBody>
      </p:sp>
      <p:sp>
        <p:nvSpPr>
          <p:cNvPr id="6" name="Rectangle 5"/>
          <p:cNvSpPr/>
          <p:nvPr userDrawn="1"/>
        </p:nvSpPr>
        <p:spPr>
          <a:xfrm>
            <a:off x="595263" y="4800600"/>
            <a:ext cx="4873752" cy="685800"/>
          </a:xfrm>
          <a:prstGeom prst="rect">
            <a:avLst/>
          </a:prstGeom>
          <a:solidFill>
            <a:schemeClr val="tx1">
              <a:lumMod val="95000"/>
              <a:lumOff val="5000"/>
              <a:alpha val="5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latin typeface="Georgia" pitchFamily="18" charset="0"/>
            </a:endParaRPr>
          </a:p>
        </p:txBody>
      </p:sp>
      <p:sp>
        <p:nvSpPr>
          <p:cNvPr id="7" name="Title 1"/>
          <p:cNvSpPr>
            <a:spLocks noGrp="1"/>
          </p:cNvSpPr>
          <p:nvPr>
            <p:ph type="title"/>
          </p:nvPr>
        </p:nvSpPr>
        <p:spPr>
          <a:xfrm>
            <a:off x="606552" y="4800600"/>
            <a:ext cx="4809244" cy="566738"/>
          </a:xfrm>
        </p:spPr>
        <p:txBody>
          <a:bodyPr anchor="b">
            <a:normAutofit/>
          </a:bodyPr>
          <a:lstStyle>
            <a:lvl1pPr algn="ctr">
              <a:defRPr sz="1800" b="0" i="1">
                <a:solidFill>
                  <a:schemeClr val="bg1">
                    <a:lumMod val="85000"/>
                  </a:schemeClr>
                </a:solidFill>
                <a:latin typeface="Georgia" pitchFamily="18" charset="0"/>
              </a:defRPr>
            </a:lvl1pPr>
          </a:lstStyle>
          <a:p>
            <a:r>
              <a:rPr lang="en-US"/>
              <a:t>Click to edit Master title style</a:t>
            </a:r>
            <a:endParaRPr lang="en-US" dirty="0"/>
          </a:p>
        </p:txBody>
      </p:sp>
      <p:sp>
        <p:nvSpPr>
          <p:cNvPr id="9" name="Media Placeholder 8"/>
          <p:cNvSpPr>
            <a:spLocks noGrp="1"/>
          </p:cNvSpPr>
          <p:nvPr>
            <p:ph type="media" sz="quarter" idx="13"/>
          </p:nvPr>
        </p:nvSpPr>
        <p:spPr>
          <a:xfrm>
            <a:off x="587022" y="838200"/>
            <a:ext cx="4873752" cy="3812822"/>
          </a:xfrm>
        </p:spPr>
        <p:txBody>
          <a:bodyPr/>
          <a:lstStyle>
            <a:lvl1pPr>
              <a:buNone/>
              <a:defRPr/>
            </a:lvl1pPr>
          </a:lstStyle>
          <a:p>
            <a:r>
              <a:rPr lang="en-US"/>
              <a:t>Click icon to add media</a:t>
            </a:r>
            <a:endParaRPr lang="en-US" dirty="0"/>
          </a:p>
        </p:txBody>
      </p:sp>
      <p:sp>
        <p:nvSpPr>
          <p:cNvPr id="11" name="Text Placeholder 10"/>
          <p:cNvSpPr>
            <a:spLocks noGrp="1"/>
          </p:cNvSpPr>
          <p:nvPr>
            <p:ph type="body" sz="quarter" idx="14"/>
          </p:nvPr>
        </p:nvSpPr>
        <p:spPr>
          <a:xfrm>
            <a:off x="5776863" y="838200"/>
            <a:ext cx="2819400" cy="4636911"/>
          </a:xfrm>
        </p:spPr>
        <p:txBody>
          <a:bodyPr>
            <a:normAutofit/>
          </a:bodyPr>
          <a:lstStyle>
            <a:lvl1pPr marL="0" indent="0" algn="l">
              <a:buNone/>
              <a:defRPr sz="2400">
                <a:solidFill>
                  <a:schemeClr val="bg1"/>
                </a:solidFill>
              </a:defRPr>
            </a:lvl1pPr>
          </a:lstStyle>
          <a:p>
            <a:pPr lvl="0"/>
            <a:r>
              <a:rPr lang="en-US"/>
              <a:t>Click to edit Master text styles</a:t>
            </a:r>
          </a:p>
        </p:txBody>
      </p:sp>
    </p:spTree>
  </p:cSld>
  <p:clrMapOvr>
    <a:masterClrMapping/>
  </p:clrMapOvr>
  <mc:AlternateContent xmlns:mc="http://schemas.openxmlformats.org/markup-compatibility/2006" xmlns:p14="http://schemas.microsoft.com/office/powerpoint/2010/main">
    <mc:Choice Requires="p14">
      <p:transition spd="slow" p14:dur="2000">
        <p:wipe/>
      </p:transition>
    </mc:Choice>
    <mc:Fallback xmlns="">
      <p:transition spd="slow">
        <p:wip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8" name="Rectangle 7"/>
          <p:cNvSpPr/>
          <p:nvPr userDrawn="1"/>
        </p:nvSpPr>
        <p:spPr>
          <a:xfrm>
            <a:off x="1792800" y="4800600"/>
            <a:ext cx="5500800" cy="685800"/>
          </a:xfrm>
          <a:prstGeom prst="rect">
            <a:avLst/>
          </a:prstGeom>
          <a:solidFill>
            <a:schemeClr val="tx1">
              <a:lumMod val="95000"/>
              <a:lumOff val="5000"/>
              <a:alpha val="5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latin typeface="Georgia" pitchFamily="18" charset="0"/>
            </a:endParaRPr>
          </a:p>
        </p:txBody>
      </p:sp>
      <p:sp>
        <p:nvSpPr>
          <p:cNvPr id="2" name="Title 1"/>
          <p:cNvSpPr>
            <a:spLocks noGrp="1"/>
          </p:cNvSpPr>
          <p:nvPr>
            <p:ph type="title"/>
          </p:nvPr>
        </p:nvSpPr>
        <p:spPr>
          <a:xfrm>
            <a:off x="1792288" y="4800600"/>
            <a:ext cx="5486400" cy="566738"/>
          </a:xfrm>
        </p:spPr>
        <p:txBody>
          <a:bodyPr anchor="b">
            <a:normAutofit/>
          </a:bodyPr>
          <a:lstStyle>
            <a:lvl1pPr algn="ctr">
              <a:defRPr sz="1800" b="0" i="1">
                <a:solidFill>
                  <a:schemeClr val="bg1">
                    <a:lumMod val="85000"/>
                  </a:schemeClr>
                </a:solidFill>
                <a:latin typeface="Georgia" pitchFamily="18" charset="0"/>
              </a:defRPr>
            </a:lvl1pPr>
          </a:lstStyle>
          <a:p>
            <a:r>
              <a:rPr lang="en-US"/>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792288" y="5562600"/>
            <a:ext cx="5486400" cy="609600"/>
          </a:xfrm>
        </p:spPr>
        <p:txBody>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bg1"/>
                </a:solidFill>
              </a:defRPr>
            </a:lvl1pPr>
          </a:lstStyle>
          <a:p>
            <a:fld id="{A258050E-B668-4FA7-85AD-C750C80A6E9B}" type="datetimeFigureOut">
              <a:rPr lang="en-US" smtClean="0"/>
              <a:pPr/>
              <a:t>2/18/2017</a:t>
            </a:fld>
            <a:endParaRPr lang="en-US" dirty="0"/>
          </a:p>
        </p:txBody>
      </p:sp>
      <p:sp>
        <p:nvSpPr>
          <p:cNvPr id="6" name="Footer Placeholder 5"/>
          <p:cNvSpPr>
            <a:spLocks noGrp="1"/>
          </p:cNvSpPr>
          <p:nvPr>
            <p:ph type="ftr" sz="quarter" idx="11"/>
          </p:nvPr>
        </p:nvSpPr>
        <p:spPr/>
        <p:txBody>
          <a:bodyPr/>
          <a:lstStyle>
            <a:lvl1pPr>
              <a:defRPr>
                <a:solidFill>
                  <a:schemeClr val="bg1"/>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bg1"/>
                </a:solidFill>
              </a:defRPr>
            </a:lvl1pPr>
          </a:lstStyle>
          <a:p>
            <a:fld id="{240D5ECE-8B49-45CD-BE81-EF81920D1969}" type="slidenum">
              <a:rPr lang="en-US" smtClean="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Title and Vertical Tex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258050E-B668-4FA7-85AD-C750C80A6E9B}" type="datetimeFigureOut">
              <a:rPr lang="en-US" smtClean="0"/>
              <a:pPr/>
              <a:t>2/18/2017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40D5ECE-8B49-45CD-BE81-EF81920D1969}" type="slidenum">
              <a:rPr lang="en-US" smtClean="0"/>
              <a:pPr/>
              <a:t>‹#›</a:t>
            </a:fld>
            <a:endParaRPr lang="en-US" dirty="0"/>
          </a:p>
        </p:txBody>
      </p:sp>
      <p:sp>
        <p:nvSpPr>
          <p:cNvPr id="14" name="Title 1"/>
          <p:cNvSpPr>
            <a:spLocks noGrp="1"/>
          </p:cNvSpPr>
          <p:nvPr>
            <p:ph type="title" hasCustomPrompt="1"/>
          </p:nvPr>
        </p:nvSpPr>
        <p:spPr>
          <a:xfrm>
            <a:off x="0" y="414867"/>
            <a:ext cx="5029200" cy="457200"/>
          </a:xfrm>
          <a:solidFill>
            <a:schemeClr val="tx1">
              <a:lumMod val="50000"/>
              <a:lumOff val="50000"/>
            </a:schemeClr>
          </a:solidFill>
        </p:spPr>
        <p:txBody>
          <a:bodyPr>
            <a:normAutofit/>
          </a:bodyPr>
          <a:lstStyle>
            <a:lvl1pPr algn="l">
              <a:defRPr lang="en-US" sz="2800" b="1" kern="1200" baseline="0" dirty="0">
                <a:solidFill>
                  <a:schemeClr val="bg1"/>
                </a:solidFill>
                <a:latin typeface="+mn-lt"/>
                <a:ea typeface="+mn-ea"/>
                <a:cs typeface="+mn-cs"/>
              </a:defRPr>
            </a:lvl1pPr>
          </a:lstStyle>
          <a:p>
            <a:r>
              <a:rPr lang="en-US" dirty="0"/>
              <a:t>    Click to edit Master title style</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715000" y="274638"/>
            <a:ext cx="2057400" cy="585152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38"/>
            <a:ext cx="5105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solidFill>
                  <a:schemeClr val="tx1">
                    <a:lumMod val="85000"/>
                    <a:lumOff val="15000"/>
                  </a:schemeClr>
                </a:solidFill>
              </a:defRPr>
            </a:lvl1pPr>
          </a:lstStyle>
          <a:p>
            <a:fld id="{A258050E-B668-4FA7-85AD-C750C80A6E9B}" type="datetimeFigureOut">
              <a:rPr lang="en-US" smtClean="0"/>
              <a:pPr/>
              <a:t>2/18/2017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lvl1pPr>
              <a:defRPr>
                <a:solidFill>
                  <a:schemeClr val="tx1">
                    <a:lumMod val="85000"/>
                    <a:lumOff val="15000"/>
                  </a:schemeClr>
                </a:solidFill>
              </a:defRPr>
            </a:lvl1pPr>
          </a:lstStyle>
          <a:p>
            <a:fld id="{240D5ECE-8B49-45CD-BE81-EF81920D1969}" type="slidenum">
              <a:rPr lang="en-US" smtClean="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userDrawn="1">
  <p:cSld name="Blank">
    <p:bg>
      <p:bgRef idx="1001">
        <a:schemeClr val="bg1"/>
      </p:bgRef>
    </p:bg>
    <p:spTree>
      <p:nvGrpSpPr>
        <p:cNvPr id="1" name=""/>
        <p:cNvGrpSpPr/>
        <p:nvPr/>
      </p:nvGrpSpPr>
      <p:grpSpPr>
        <a:xfrm>
          <a:off x="0" y="0"/>
          <a:ext cx="0" cy="0"/>
          <a:chOff x="0" y="0"/>
          <a:chExt cx="0" cy="0"/>
        </a:xfrm>
      </p:grpSpPr>
      <p:pic>
        <p:nvPicPr>
          <p:cNvPr id="5" name="Picture 4"/>
          <p:cNvPicPr>
            <a:picLocks noChangeAspect="1"/>
          </p:cNvPicPr>
          <p:nvPr userDrawn="1"/>
        </p:nvPicPr>
        <p:blipFill rotWithShape="1">
          <a:blip r:embed="rId2" cstate="print"/>
          <a:srcRect l="2599" r="5874" b="5262"/>
          <a:stretch/>
        </p:blipFill>
        <p:spPr>
          <a:xfrm>
            <a:off x="3530" y="5867400"/>
            <a:ext cx="9144000" cy="1053694"/>
          </a:xfrm>
          <a:prstGeom prst="rect">
            <a:avLst/>
          </a:prstGeom>
        </p:spPr>
      </p:pic>
      <p:sp>
        <p:nvSpPr>
          <p:cNvPr id="2" name="Date Placeholder 1"/>
          <p:cNvSpPr>
            <a:spLocks noGrp="1"/>
          </p:cNvSpPr>
          <p:nvPr>
            <p:ph type="dt" sz="half" idx="10"/>
          </p:nvPr>
        </p:nvSpPr>
        <p:spPr/>
        <p:txBody>
          <a:bodyPr/>
          <a:lstStyle/>
          <a:p>
            <a:fld id="{2FF934E2-BBB6-4D34-BB01-078E9AA25260}" type="datetimeFigureOut">
              <a:rPr lang="en-US" smtClean="0"/>
              <a:pPr/>
              <a:t>2/18/2017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3820FCD-5F4C-4989-BE05-0A8208BCBC21}"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1000" fill="hold"/>
                                        <p:tgtEl>
                                          <p:spTgt spid="5"/>
                                        </p:tgtEl>
                                        <p:attrNameLst>
                                          <p:attrName>ppt_x</p:attrName>
                                        </p:attrNameLst>
                                      </p:cBhvr>
                                      <p:tavLst>
                                        <p:tav tm="0">
                                          <p:val>
                                            <p:strVal val="#ppt_x"/>
                                          </p:val>
                                        </p:tav>
                                        <p:tav tm="100000">
                                          <p:val>
                                            <p:strVal val="#ppt_x"/>
                                          </p:val>
                                        </p:tav>
                                      </p:tavLst>
                                    </p:anim>
                                    <p:anim calcmode="lin" valueType="num">
                                      <p:cBhvr additive="base">
                                        <p:cTn id="8" dur="10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971800" y="1992354"/>
            <a:ext cx="5867400" cy="1970046"/>
          </a:xfrm>
        </p:spPr>
        <p:txBody>
          <a:bodyPr anchor="ctr">
            <a:normAutofit/>
          </a:bodyPr>
          <a:lstStyle>
            <a:lvl1pPr algn="l">
              <a:defRPr sz="3000" b="1" cap="all"/>
            </a:lvl1pPr>
          </a:lstStyle>
          <a:p>
            <a:r>
              <a:rPr lang="en-US"/>
              <a:t>Click to edit Master title style</a:t>
            </a:r>
            <a:endParaRPr lang="en-US" dirty="0"/>
          </a:p>
        </p:txBody>
      </p:sp>
      <p:sp>
        <p:nvSpPr>
          <p:cNvPr id="3" name="Text Placeholder 2"/>
          <p:cNvSpPr>
            <a:spLocks noGrp="1"/>
          </p:cNvSpPr>
          <p:nvPr>
            <p:ph type="body" idx="1"/>
          </p:nvPr>
        </p:nvSpPr>
        <p:spPr>
          <a:xfrm>
            <a:off x="381000" y="5105400"/>
            <a:ext cx="8229601" cy="375787"/>
          </a:xfrm>
        </p:spPr>
        <p:txBody>
          <a:bodyPr anchor="b">
            <a:normAutofit/>
          </a:bodyPr>
          <a:lstStyle>
            <a:lvl1pPr marL="0" indent="0" algn="r">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lvl1pPr>
              <a:defRPr>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1">
                    <a:lumMod val="85000"/>
                    <a:lumOff val="15000"/>
                  </a:schemeClr>
                </a:solidFill>
              </a:defRPr>
            </a:lvl1pPr>
          </a:lstStyle>
          <a:p>
            <a:fld id="{240D5ECE-8B49-45CD-BE81-EF81920D1969}" type="slidenum">
              <a:rPr lang="en-US" smtClean="0"/>
              <a:pPr/>
              <a:t>‹#›</a:t>
            </a:fld>
            <a:endParaRPr lang="en-US" dirty="0"/>
          </a:p>
        </p:txBody>
      </p:sp>
      <p:sp>
        <p:nvSpPr>
          <p:cNvPr id="7" name="Oval 6"/>
          <p:cNvSpPr/>
          <p:nvPr userDrawn="1"/>
        </p:nvSpPr>
        <p:spPr>
          <a:xfrm>
            <a:off x="762000" y="1946209"/>
            <a:ext cx="2057400" cy="2057400"/>
          </a:xfrm>
          <a:prstGeom prst="ellipse">
            <a:avLst/>
          </a:prstGeom>
          <a:gradFill flip="none" rotWithShape="1">
            <a:gsLst>
              <a:gs pos="0">
                <a:srgbClr val="F39C29"/>
              </a:gs>
              <a:gs pos="50000">
                <a:srgbClr val="F7931D"/>
              </a:gs>
              <a:gs pos="100000">
                <a:srgbClr val="FF6600"/>
              </a:gs>
            </a:gsLst>
            <a:path path="circle">
              <a:fillToRect l="50000" t="50000" r="50000" b="50000"/>
            </a:path>
            <a:tileRect/>
          </a:gradFill>
          <a:ln w="82550">
            <a:noFill/>
          </a:ln>
          <a:effectLst>
            <a:outerShdw blurRad="152400" dist="165100" dir="5400000" sx="90000" sy="-19000" rotWithShape="0">
              <a:prstClr val="black">
                <a:alpha val="1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8" name="Rectangle 7"/>
          <p:cNvSpPr/>
          <p:nvPr userDrawn="1"/>
        </p:nvSpPr>
        <p:spPr>
          <a:xfrm>
            <a:off x="8686800" y="5265376"/>
            <a:ext cx="457200" cy="96672"/>
          </a:xfrm>
          <a:prstGeom prst="rect">
            <a:avLst/>
          </a:pr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6600"/>
                </a:solidFill>
              </a:rPr>
              <a:t>           </a:t>
            </a:r>
          </a:p>
        </p:txBody>
      </p:sp>
      <p:sp>
        <p:nvSpPr>
          <p:cNvPr id="9" name="Oval 8"/>
          <p:cNvSpPr/>
          <p:nvPr userDrawn="1"/>
        </p:nvSpPr>
        <p:spPr>
          <a:xfrm>
            <a:off x="1007328" y="1992354"/>
            <a:ext cx="1583472" cy="1295400"/>
          </a:xfrm>
          <a:prstGeom prst="ellipse">
            <a:avLst/>
          </a:prstGeom>
          <a:gradFill flip="none" rotWithShape="1">
            <a:gsLst>
              <a:gs pos="63000">
                <a:schemeClr val="bg1">
                  <a:alpha val="7000"/>
                </a:schemeClr>
              </a:gs>
              <a:gs pos="72000">
                <a:schemeClr val="bg1">
                  <a:alpha val="15000"/>
                </a:schemeClr>
              </a:gs>
              <a:gs pos="91000">
                <a:schemeClr val="bg1">
                  <a:alpha val="28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obj" preserve="1">
  <p:cSld name="Title and Conten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pic>
        <p:nvPicPr>
          <p:cNvPr id="7" name="Picture 6"/>
          <p:cNvPicPr>
            <a:picLocks noChangeAspect="1"/>
          </p:cNvPicPr>
          <p:nvPr userDrawn="1"/>
        </p:nvPicPr>
        <p:blipFill rotWithShape="1">
          <a:blip r:embed="rId3" cstate="print"/>
          <a:srcRect l="2599" r="5874" b="5262"/>
          <a:stretch/>
        </p:blipFill>
        <p:spPr>
          <a:xfrm>
            <a:off x="3530" y="5867400"/>
            <a:ext cx="9144000" cy="1053694"/>
          </a:xfrm>
          <a:prstGeom prst="rect">
            <a:avLst/>
          </a:prstGeom>
        </p:spPr>
      </p:pic>
      <p:sp>
        <p:nvSpPr>
          <p:cNvPr id="2" name="Title 1"/>
          <p:cNvSpPr>
            <a:spLocks noGrp="1"/>
          </p:cNvSpPr>
          <p:nvPr>
            <p:ph type="title"/>
          </p:nvPr>
        </p:nvSpPr>
        <p:spPr>
          <a:xfrm>
            <a:off x="436180" y="76200"/>
            <a:ext cx="8403020" cy="685800"/>
          </a:xfrm>
        </p:spPr>
        <p:txBody>
          <a:bodyPr anchor="ctr" anchorCtr="0">
            <a:normAutofit/>
          </a:bodyPr>
          <a:lstStyle>
            <a:lvl1pPr algn="l">
              <a:defRPr sz="3000" b="0">
                <a:solidFill>
                  <a:schemeClr val="tx1">
                    <a:lumMod val="85000"/>
                    <a:lumOff val="15000"/>
                  </a:schemeClr>
                </a:solidFill>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a:defRPr>
                <a:solidFill>
                  <a:schemeClr val="tx1">
                    <a:lumMod val="85000"/>
                    <a:lumOff val="15000"/>
                  </a:schemeClr>
                </a:solidFill>
              </a:defRPr>
            </a:lvl1pPr>
            <a:lvl2pPr>
              <a:defRPr>
                <a:solidFill>
                  <a:schemeClr val="tx1">
                    <a:lumMod val="85000"/>
                    <a:lumOff val="15000"/>
                  </a:schemeClr>
                </a:solidFill>
              </a:defRPr>
            </a:lvl2pPr>
            <a:lvl3pPr>
              <a:defRPr>
                <a:solidFill>
                  <a:schemeClr val="tx1">
                    <a:lumMod val="85000"/>
                    <a:lumOff val="15000"/>
                  </a:schemeClr>
                </a:solidFill>
              </a:defRPr>
            </a:lvl3pPr>
            <a:lvl4pPr>
              <a:defRPr>
                <a:solidFill>
                  <a:schemeClr val="tx1">
                    <a:lumMod val="85000"/>
                    <a:lumOff val="15000"/>
                  </a:schemeClr>
                </a:solidFill>
              </a:defRPr>
            </a:lvl4pPr>
            <a:lvl5pPr>
              <a:defRPr>
                <a:solidFill>
                  <a:schemeClr val="tx1">
                    <a:lumMod val="85000"/>
                    <a:lumOff val="15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solidFill>
                  <a:schemeClr val="tx1">
                    <a:lumMod val="85000"/>
                    <a:lumOff val="15000"/>
                  </a:schemeClr>
                </a:solidFill>
              </a:defRPr>
            </a:lvl1pPr>
          </a:lstStyle>
          <a:p>
            <a:fld id="{A258050E-B668-4FA7-85AD-C750C80A6E9B}" type="datetimeFigureOut">
              <a:rPr lang="en-US" smtClean="0"/>
              <a:pPr/>
              <a:t>2/18/2017</a:t>
            </a:fld>
            <a:endParaRPr lang="en-US" dirty="0"/>
          </a:p>
        </p:txBody>
      </p:sp>
      <p:sp>
        <p:nvSpPr>
          <p:cNvPr id="5" name="Footer Placeholder 4"/>
          <p:cNvSpPr>
            <a:spLocks noGrp="1"/>
          </p:cNvSpPr>
          <p:nvPr>
            <p:ph type="ftr" sz="quarter" idx="11"/>
          </p:nvPr>
        </p:nvSpPr>
        <p:spPr/>
        <p:txBody>
          <a:bodyPr/>
          <a:lstStyle>
            <a:lvl1pPr>
              <a:defRPr>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1">
                    <a:lumMod val="85000"/>
                    <a:lumOff val="15000"/>
                  </a:schemeClr>
                </a:solidFill>
              </a:defRPr>
            </a:lvl1pPr>
          </a:lstStyle>
          <a:p>
            <a:fld id="{240D5ECE-8B49-45CD-BE81-EF81920D1969}" type="slidenum">
              <a:rPr lang="en-US" smtClean="0"/>
              <a:pPr/>
              <a:t>‹#›</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1000" fill="hold"/>
                                        <p:tgtEl>
                                          <p:spTgt spid="7"/>
                                        </p:tgtEl>
                                        <p:attrNameLst>
                                          <p:attrName>ppt_x</p:attrName>
                                        </p:attrNameLst>
                                      </p:cBhvr>
                                      <p:tavLst>
                                        <p:tav tm="0">
                                          <p:val>
                                            <p:strVal val="#ppt_x"/>
                                          </p:val>
                                        </p:tav>
                                        <p:tav tm="100000">
                                          <p:val>
                                            <p:strVal val="#ppt_x"/>
                                          </p:val>
                                        </p:tav>
                                      </p:tavLst>
                                    </p:anim>
                                    <p:anim calcmode="lin" valueType="num">
                                      <p:cBhvr additive="base">
                                        <p:cTn id="8" dur="10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Emphasis">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solidFill>
                  <a:schemeClr val="tx1">
                    <a:lumMod val="85000"/>
                    <a:lumOff val="15000"/>
                  </a:schemeClr>
                </a:solidFill>
              </a:defRPr>
            </a:lvl1pPr>
          </a:lstStyle>
          <a:p>
            <a:fld id="{A258050E-B668-4FA7-85AD-C750C80A6E9B}" type="datetimeFigureOut">
              <a:rPr lang="en-US" smtClean="0"/>
              <a:pPr/>
              <a:t>2/18/2017</a:t>
            </a:fld>
            <a:endParaRPr lang="en-US" dirty="0"/>
          </a:p>
        </p:txBody>
      </p:sp>
      <p:sp>
        <p:nvSpPr>
          <p:cNvPr id="4" name="Footer Placeholder 3"/>
          <p:cNvSpPr>
            <a:spLocks noGrp="1"/>
          </p:cNvSpPr>
          <p:nvPr>
            <p:ph type="ftr" sz="quarter" idx="11"/>
          </p:nvPr>
        </p:nvSpPr>
        <p:spPr/>
        <p:txBody>
          <a:bodyPr/>
          <a:lstStyle>
            <a:lvl1pPr>
              <a:defRPr>
                <a:solidFill>
                  <a:schemeClr val="tx1">
                    <a:lumMod val="85000"/>
                    <a:lumOff val="15000"/>
                  </a:schemeClr>
                </a:solidFill>
              </a:defRPr>
            </a:lvl1pPr>
          </a:lstStyle>
          <a:p>
            <a:endParaRPr lang="en-US" dirty="0"/>
          </a:p>
        </p:txBody>
      </p:sp>
      <p:sp>
        <p:nvSpPr>
          <p:cNvPr id="5" name="Slide Number Placeholder 4"/>
          <p:cNvSpPr>
            <a:spLocks noGrp="1"/>
          </p:cNvSpPr>
          <p:nvPr>
            <p:ph type="sldNum" sz="quarter" idx="12"/>
          </p:nvPr>
        </p:nvSpPr>
        <p:spPr/>
        <p:txBody>
          <a:bodyPr/>
          <a:lstStyle>
            <a:lvl1pPr>
              <a:defRPr>
                <a:solidFill>
                  <a:schemeClr val="tx1">
                    <a:lumMod val="85000"/>
                    <a:lumOff val="15000"/>
                  </a:schemeClr>
                </a:solidFill>
              </a:defRPr>
            </a:lvl1pPr>
          </a:lstStyle>
          <a:p>
            <a:fld id="{240D5ECE-8B49-45CD-BE81-EF81920D1969}" type="slidenum">
              <a:rPr lang="en-US" smtClean="0"/>
              <a:pPr/>
              <a:t>‹#›</a:t>
            </a:fld>
            <a:endParaRPr lang="en-US" dirty="0"/>
          </a:p>
        </p:txBody>
      </p:sp>
      <p:sp>
        <p:nvSpPr>
          <p:cNvPr id="6" name="Content Placeholder 2"/>
          <p:cNvSpPr>
            <a:spLocks noGrp="1"/>
          </p:cNvSpPr>
          <p:nvPr>
            <p:ph idx="1"/>
          </p:nvPr>
        </p:nvSpPr>
        <p:spPr>
          <a:xfrm>
            <a:off x="457200" y="1600200"/>
            <a:ext cx="8229600" cy="4525963"/>
          </a:xfrm>
        </p:spPr>
        <p:txBody>
          <a:bodyPr/>
          <a:lstStyle>
            <a:lvl1pPr>
              <a:defRPr>
                <a:solidFill>
                  <a:schemeClr val="tx1">
                    <a:lumMod val="85000"/>
                    <a:lumOff val="15000"/>
                  </a:schemeClr>
                </a:solidFill>
              </a:defRPr>
            </a:lvl1pPr>
            <a:lvl2pPr>
              <a:defRPr>
                <a:solidFill>
                  <a:schemeClr val="tx1">
                    <a:lumMod val="85000"/>
                    <a:lumOff val="15000"/>
                  </a:schemeClr>
                </a:solidFill>
              </a:defRPr>
            </a:lvl2pPr>
            <a:lvl3pPr>
              <a:defRPr>
                <a:solidFill>
                  <a:schemeClr val="tx1">
                    <a:lumMod val="85000"/>
                    <a:lumOff val="15000"/>
                  </a:schemeClr>
                </a:solidFill>
              </a:defRPr>
            </a:lvl3pPr>
            <a:lvl4pPr>
              <a:defRPr>
                <a:solidFill>
                  <a:schemeClr val="tx1">
                    <a:lumMod val="85000"/>
                    <a:lumOff val="15000"/>
                  </a:schemeClr>
                </a:solidFill>
              </a:defRPr>
            </a:lvl4pPr>
            <a:lvl5pPr>
              <a:defRPr>
                <a:solidFill>
                  <a:schemeClr val="tx1">
                    <a:lumMod val="85000"/>
                    <a:lumOff val="15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Obj" preserve="1">
  <p:cSld name="Two Conten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80999" y="1"/>
            <a:ext cx="7068015" cy="838200"/>
          </a:xfrm>
        </p:spPr>
        <p:txBody>
          <a:bodyPr anchor="b">
            <a:normAutofit/>
          </a:bodyPr>
          <a:lstStyle>
            <a:lvl1pPr algn="l">
              <a:defRPr sz="2800">
                <a:solidFill>
                  <a:schemeClr val="bg1"/>
                </a:solidFill>
              </a:defRPr>
            </a:lvl1pPr>
          </a:lstStyle>
          <a:p>
            <a:r>
              <a:rPr lang="en-US"/>
              <a:t>Click to edit Master title style</a:t>
            </a:r>
            <a:endParaRPr lang="en-US" dirty="0"/>
          </a:p>
        </p:txBody>
      </p:sp>
      <p:sp>
        <p:nvSpPr>
          <p:cNvPr id="3" name="Content Placeholder 2"/>
          <p:cNvSpPr>
            <a:spLocks noGrp="1"/>
          </p:cNvSpPr>
          <p:nvPr>
            <p:ph sz="half" idx="1"/>
          </p:nvPr>
        </p:nvSpPr>
        <p:spPr>
          <a:xfrm>
            <a:off x="457200" y="1676402"/>
            <a:ext cx="4038600" cy="3971455"/>
          </a:xfrm>
        </p:spPr>
        <p:txBody>
          <a:bodyPr/>
          <a:lstStyle>
            <a:lvl1pPr>
              <a:defRPr sz="2800">
                <a:solidFill>
                  <a:schemeClr val="tx1">
                    <a:lumMod val="85000"/>
                    <a:lumOff val="15000"/>
                  </a:schemeClr>
                </a:solidFill>
              </a:defRPr>
            </a:lvl1pPr>
            <a:lvl2pPr>
              <a:defRPr sz="2400">
                <a:solidFill>
                  <a:schemeClr val="tx1">
                    <a:lumMod val="85000"/>
                    <a:lumOff val="15000"/>
                  </a:schemeClr>
                </a:solidFill>
              </a:defRPr>
            </a:lvl2pPr>
            <a:lvl3pPr>
              <a:defRPr sz="2000">
                <a:solidFill>
                  <a:schemeClr val="tx1">
                    <a:lumMod val="85000"/>
                    <a:lumOff val="15000"/>
                  </a:schemeClr>
                </a:solidFill>
              </a:defRPr>
            </a:lvl3pPr>
            <a:lvl4pPr>
              <a:defRPr sz="1800">
                <a:solidFill>
                  <a:schemeClr val="tx1">
                    <a:lumMod val="85000"/>
                    <a:lumOff val="15000"/>
                  </a:schemeClr>
                </a:solidFill>
              </a:defRPr>
            </a:lvl4pPr>
            <a:lvl5pPr>
              <a:defRPr sz="1800">
                <a:solidFill>
                  <a:schemeClr val="tx1">
                    <a:lumMod val="85000"/>
                    <a:lumOff val="15000"/>
                  </a:schemeClr>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676400"/>
            <a:ext cx="4038600" cy="3971454"/>
          </a:xfrm>
        </p:spPr>
        <p:txBody>
          <a:bodyPr/>
          <a:lstStyle>
            <a:lvl1pPr>
              <a:defRPr sz="2800">
                <a:solidFill>
                  <a:schemeClr val="tx1">
                    <a:lumMod val="85000"/>
                    <a:lumOff val="15000"/>
                  </a:schemeClr>
                </a:solidFill>
              </a:defRPr>
            </a:lvl1pPr>
            <a:lvl2pPr>
              <a:defRPr sz="2400">
                <a:solidFill>
                  <a:schemeClr val="tx1">
                    <a:lumMod val="85000"/>
                    <a:lumOff val="15000"/>
                  </a:schemeClr>
                </a:solidFill>
              </a:defRPr>
            </a:lvl2pPr>
            <a:lvl3pPr>
              <a:defRPr sz="2000">
                <a:solidFill>
                  <a:schemeClr val="tx1">
                    <a:lumMod val="85000"/>
                    <a:lumOff val="15000"/>
                  </a:schemeClr>
                </a:solidFill>
              </a:defRPr>
            </a:lvl3pPr>
            <a:lvl4pPr>
              <a:defRPr sz="1800">
                <a:solidFill>
                  <a:schemeClr val="tx1">
                    <a:lumMod val="85000"/>
                    <a:lumOff val="15000"/>
                  </a:schemeClr>
                </a:solidFill>
              </a:defRPr>
            </a:lvl4pPr>
            <a:lvl5pPr>
              <a:defRPr sz="1800">
                <a:solidFill>
                  <a:schemeClr val="tx1">
                    <a:lumMod val="85000"/>
                    <a:lumOff val="15000"/>
                  </a:schemeClr>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258050E-B668-4FA7-85AD-C750C80A6E9B}" type="datetimeFigureOut">
              <a:rPr lang="en-US" smtClean="0"/>
              <a:pPr/>
              <a:t>2/18/2017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40D5ECE-8B49-45CD-BE81-EF81920D1969}"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lvl1pPr>
              <a:defRPr>
                <a:solidFill>
                  <a:schemeClr val="bg1"/>
                </a:solidFill>
              </a:defRPr>
            </a:lvl1pPr>
          </a:lstStyle>
          <a:p>
            <a:fld id="{A258050E-B668-4FA7-85AD-C750C80A6E9B}" type="datetimeFigureOut">
              <a:rPr lang="en-US" smtClean="0"/>
              <a:pPr/>
              <a:t>2/18/2017</a:t>
            </a:fld>
            <a:endParaRPr lang="en-US" dirty="0"/>
          </a:p>
        </p:txBody>
      </p:sp>
      <p:sp>
        <p:nvSpPr>
          <p:cNvPr id="4" name="Footer Placeholder 3"/>
          <p:cNvSpPr>
            <a:spLocks noGrp="1"/>
          </p:cNvSpPr>
          <p:nvPr>
            <p:ph type="ftr" sz="quarter" idx="11"/>
          </p:nvPr>
        </p:nvSpPr>
        <p:spPr/>
        <p:txBody>
          <a:bodyPr/>
          <a:lstStyle>
            <a:lvl1pPr>
              <a:defRPr>
                <a:solidFill>
                  <a:schemeClr val="bg1"/>
                </a:solidFill>
              </a:defRPr>
            </a:lvl1pPr>
          </a:lstStyle>
          <a:p>
            <a:endParaRPr lang="en-US" dirty="0"/>
          </a:p>
        </p:txBody>
      </p:sp>
      <p:sp>
        <p:nvSpPr>
          <p:cNvPr id="5" name="Slide Number Placeholder 4"/>
          <p:cNvSpPr>
            <a:spLocks noGrp="1"/>
          </p:cNvSpPr>
          <p:nvPr>
            <p:ph type="sldNum" sz="quarter" idx="12"/>
          </p:nvPr>
        </p:nvSpPr>
        <p:spPr/>
        <p:txBody>
          <a:bodyPr/>
          <a:lstStyle>
            <a:lvl1pPr>
              <a:defRPr>
                <a:solidFill>
                  <a:schemeClr val="bg1"/>
                </a:solidFill>
              </a:defRPr>
            </a:lvl1pPr>
          </a:lstStyle>
          <a:p>
            <a:fld id="{240D5ECE-8B49-45CD-BE81-EF81920D1969}" type="slidenum">
              <a:rPr lang="en-US" smtClean="0"/>
              <a:pPr/>
              <a:t>‹#›</a:t>
            </a:fld>
            <a:endParaRPr lang="en-US" dirty="0"/>
          </a:p>
        </p:txBody>
      </p:sp>
      <p:pic>
        <p:nvPicPr>
          <p:cNvPr id="6" name="Picture 5"/>
          <p:cNvPicPr>
            <a:picLocks noChangeAspect="1"/>
          </p:cNvPicPr>
          <p:nvPr userDrawn="1"/>
        </p:nvPicPr>
        <p:blipFill>
          <a:blip r:embed="rId3" cstate="print"/>
          <a:stretch>
            <a:fillRect/>
          </a:stretch>
        </p:blipFill>
        <p:spPr>
          <a:xfrm>
            <a:off x="0" y="762000"/>
            <a:ext cx="2445488" cy="2286000"/>
          </a:xfrm>
          <a:prstGeom prst="rect">
            <a:avLst/>
          </a:prstGeom>
        </p:spPr>
      </p:pic>
      <p:sp>
        <p:nvSpPr>
          <p:cNvPr id="2" name="Title 1"/>
          <p:cNvSpPr>
            <a:spLocks noGrp="1"/>
          </p:cNvSpPr>
          <p:nvPr>
            <p:ph type="title"/>
          </p:nvPr>
        </p:nvSpPr>
        <p:spPr>
          <a:xfrm>
            <a:off x="1124400" y="2077200"/>
            <a:ext cx="7010400" cy="1143000"/>
          </a:xfrm>
        </p:spPr>
        <p:txBody>
          <a:bodyPr/>
          <a:lstStyle>
            <a:lvl1pPr algn="l">
              <a:defRPr/>
            </a:lvl1pPr>
          </a:lstStyle>
          <a:p>
            <a:r>
              <a:rPr lang="en-US"/>
              <a:t>Click to edit Master title style</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50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0-#ppt_w/2"/>
                                          </p:val>
                                        </p:tav>
                                        <p:tav tm="100000">
                                          <p:val>
                                            <p:strVal val="#ppt_x"/>
                                          </p:val>
                                        </p:tav>
                                      </p:tavLst>
                                    </p:anim>
                                    <p:anim calcmode="lin" valueType="num">
                                      <p:cBhvr additive="base">
                                        <p:cTn id="8" dur="5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Title Only: Emphasis">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58050E-B668-4FA7-85AD-C750C80A6E9B}" type="datetimeFigureOut">
              <a:rPr lang="en-US" smtClean="0"/>
              <a:pPr/>
              <a:t>2/18/2017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40D5ECE-8B49-45CD-BE81-EF81920D1969}" type="slidenum">
              <a:rPr lang="en-US" smtClean="0"/>
              <a:pPr/>
              <a:t>‹#›</a:t>
            </a:fld>
            <a:endParaRPr lang="en-US" dirty="0"/>
          </a:p>
        </p:txBody>
      </p:sp>
      <p:sp>
        <p:nvSpPr>
          <p:cNvPr id="6" name="Title 1"/>
          <p:cNvSpPr>
            <a:spLocks noGrp="1"/>
          </p:cNvSpPr>
          <p:nvPr>
            <p:ph type="title" hasCustomPrompt="1"/>
          </p:nvPr>
        </p:nvSpPr>
        <p:spPr>
          <a:xfrm>
            <a:off x="290400" y="3081000"/>
            <a:ext cx="8686800" cy="1095600"/>
          </a:xfrm>
        </p:spPr>
        <p:txBody>
          <a:bodyPr>
            <a:normAutofit/>
          </a:bodyPr>
          <a:lstStyle>
            <a:lvl1pPr algn="ctr">
              <a:defRPr lang="en-US" sz="4600" b="1" kern="1200" spc="-150" baseline="0" dirty="0" smtClean="0">
                <a:ln>
                  <a:gradFill>
                    <a:gsLst>
                      <a:gs pos="0">
                        <a:schemeClr val="bg1"/>
                      </a:gs>
                      <a:gs pos="50000">
                        <a:schemeClr val="bg1">
                          <a:lumMod val="75000"/>
                        </a:schemeClr>
                      </a:gs>
                    </a:gsLst>
                    <a:lin ang="5400000" scaled="0"/>
                  </a:gradFill>
                </a:ln>
                <a:gradFill>
                  <a:gsLst>
                    <a:gs pos="11000">
                      <a:schemeClr val="bg1">
                        <a:lumMod val="75000"/>
                      </a:schemeClr>
                    </a:gs>
                    <a:gs pos="91000">
                      <a:schemeClr val="bg1"/>
                    </a:gs>
                  </a:gsLst>
                  <a:lin ang="16200000" scaled="1"/>
                </a:gradFill>
                <a:effectLst>
                  <a:outerShdw blurRad="38100" algn="ctr" rotWithShape="0">
                    <a:prstClr val="black">
                      <a:alpha val="25000"/>
                    </a:prstClr>
                  </a:outerShdw>
                  <a:reflection blurRad="6350" stA="60000" endA="900" endPos="58000" dir="5400000" sy="-100000" algn="bl" rotWithShape="0"/>
                </a:effectLst>
                <a:latin typeface="+mn-lt"/>
                <a:ea typeface="+mn-ea"/>
                <a:cs typeface="+mn-cs"/>
              </a:defRPr>
            </a:lvl1pPr>
          </a:lstStyle>
          <a:p>
            <a:r>
              <a:rPr lang="en-US" dirty="0"/>
              <a:t>Click to edit Master Title Style</a:t>
            </a:r>
          </a:p>
        </p:txBody>
      </p:sp>
      <p:sp>
        <p:nvSpPr>
          <p:cNvPr id="7" name="Text Placeholder 2"/>
          <p:cNvSpPr>
            <a:spLocks noGrp="1"/>
          </p:cNvSpPr>
          <p:nvPr>
            <p:ph type="body" idx="1"/>
          </p:nvPr>
        </p:nvSpPr>
        <p:spPr>
          <a:xfrm>
            <a:off x="283952" y="2424752"/>
            <a:ext cx="8694000" cy="639762"/>
          </a:xfrm>
        </p:spPr>
        <p:txBody>
          <a:bodyPr anchor="b">
            <a:normAutofit/>
          </a:bodyPr>
          <a:lstStyle>
            <a:lvl1pPr marL="0" indent="0" algn="ctr">
              <a:buNone/>
              <a:defRPr lang="en-US" sz="2800" kern="1200" dirty="0" smtClean="0">
                <a:solidFill>
                  <a:srgbClr val="2E507A">
                    <a:alpha val="81000"/>
                  </a:srgbClr>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Tree>
  </p:cSld>
  <p:clrMapOvr>
    <a:masterClrMapping/>
  </p:clrMapOvr>
  <mc:AlternateContent xmlns:mc="http://schemas.openxmlformats.org/markup-compatibility/2006" xmlns:p14="http://schemas.microsoft.com/office/powerpoint/2010/main">
    <mc:Choice Requires="p14">
      <p:transition spd="slow" p14:dur="2000">
        <p:push dir="u"/>
      </p:transition>
    </mc:Choice>
    <mc:Fallback xmlns="">
      <p:transition spd="slow">
        <p:push dir="u"/>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Title with Text ">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lvl1pPr>
              <a:defRPr>
                <a:solidFill>
                  <a:schemeClr val="bg1"/>
                </a:solidFill>
              </a:defRPr>
            </a:lvl1pPr>
          </a:lstStyle>
          <a:p>
            <a:fld id="{A258050E-B668-4FA7-85AD-C750C80A6E9B}" type="datetimeFigureOut">
              <a:rPr lang="en-US" smtClean="0"/>
              <a:pPr/>
              <a:t>2/18/2017</a:t>
            </a:fld>
            <a:endParaRPr lang="en-US" dirty="0"/>
          </a:p>
        </p:txBody>
      </p:sp>
      <p:sp>
        <p:nvSpPr>
          <p:cNvPr id="4" name="Footer Placeholder 3"/>
          <p:cNvSpPr>
            <a:spLocks noGrp="1"/>
          </p:cNvSpPr>
          <p:nvPr>
            <p:ph type="ftr" sz="quarter" idx="11"/>
          </p:nvPr>
        </p:nvSpPr>
        <p:spPr/>
        <p:txBody>
          <a:bodyPr/>
          <a:lstStyle>
            <a:lvl1pPr>
              <a:defRPr>
                <a:solidFill>
                  <a:schemeClr val="bg1"/>
                </a:solidFill>
              </a:defRPr>
            </a:lvl1pPr>
          </a:lstStyle>
          <a:p>
            <a:endParaRPr lang="en-US" dirty="0"/>
          </a:p>
        </p:txBody>
      </p:sp>
      <p:sp>
        <p:nvSpPr>
          <p:cNvPr id="5" name="Slide Number Placeholder 4"/>
          <p:cNvSpPr>
            <a:spLocks noGrp="1"/>
          </p:cNvSpPr>
          <p:nvPr>
            <p:ph type="sldNum" sz="quarter" idx="12"/>
          </p:nvPr>
        </p:nvSpPr>
        <p:spPr/>
        <p:txBody>
          <a:bodyPr/>
          <a:lstStyle>
            <a:lvl1pPr>
              <a:defRPr>
                <a:solidFill>
                  <a:schemeClr val="bg1"/>
                </a:solidFill>
              </a:defRPr>
            </a:lvl1pPr>
          </a:lstStyle>
          <a:p>
            <a:fld id="{240D5ECE-8B49-45CD-BE81-EF81920D1969}" type="slidenum">
              <a:rPr lang="en-US" smtClean="0"/>
              <a:pPr/>
              <a:t>‹#›</a:t>
            </a:fld>
            <a:endParaRPr lang="en-US" dirty="0"/>
          </a:p>
        </p:txBody>
      </p:sp>
      <p:sp>
        <p:nvSpPr>
          <p:cNvPr id="7" name="Rectangle 6"/>
          <p:cNvSpPr/>
          <p:nvPr userDrawn="1"/>
        </p:nvSpPr>
        <p:spPr>
          <a:xfrm>
            <a:off x="0" y="2895600"/>
            <a:ext cx="7543800" cy="2133600"/>
          </a:xfrm>
          <a:prstGeom prst="rect">
            <a:avLst/>
          </a:prstGeom>
          <a:gradFill flip="none" rotWithShape="1">
            <a:gsLst>
              <a:gs pos="63000">
                <a:schemeClr val="tx1">
                  <a:lumMod val="85000"/>
                  <a:lumOff val="15000"/>
                  <a:alpha val="49000"/>
                </a:schemeClr>
              </a:gs>
              <a:gs pos="100000">
                <a:schemeClr val="tx1">
                  <a:lumMod val="95000"/>
                  <a:lumOff val="5000"/>
                  <a:alpha val="56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itle 1"/>
          <p:cNvSpPr>
            <a:spLocks noGrp="1"/>
          </p:cNvSpPr>
          <p:nvPr>
            <p:ph type="title"/>
          </p:nvPr>
        </p:nvSpPr>
        <p:spPr>
          <a:xfrm>
            <a:off x="414867" y="3200400"/>
            <a:ext cx="7010400" cy="1676400"/>
          </a:xfrm>
        </p:spPr>
        <p:txBody>
          <a:bodyPr>
            <a:normAutofit/>
          </a:bodyPr>
          <a:lstStyle>
            <a:lvl1pPr marL="0" algn="l" defTabSz="914400" rtl="0" eaLnBrk="1" latinLnBrk="0" hangingPunct="1">
              <a:defRPr lang="en-US" sz="4000" kern="1200" dirty="0">
                <a:solidFill>
                  <a:schemeClr val="bg1"/>
                </a:solidFill>
                <a:latin typeface="+mn-lt"/>
                <a:ea typeface="+mn-ea"/>
                <a:cs typeface="+mn-cs"/>
              </a:defRPr>
            </a:lvl1pPr>
          </a:lstStyle>
          <a:p>
            <a:r>
              <a:rPr lang="en-US"/>
              <a:t>Click to edit Master title style</a:t>
            </a:r>
            <a:endParaRPr lang="en-US" dirty="0"/>
          </a:p>
        </p:txBody>
      </p:sp>
      <p:sp>
        <p:nvSpPr>
          <p:cNvPr id="10" name="Text Placeholder 15"/>
          <p:cNvSpPr>
            <a:spLocks noGrp="1"/>
          </p:cNvSpPr>
          <p:nvPr>
            <p:ph type="body" sz="quarter" idx="14" hasCustomPrompt="1"/>
          </p:nvPr>
        </p:nvSpPr>
        <p:spPr>
          <a:xfrm>
            <a:off x="4648200" y="664780"/>
            <a:ext cx="4191000" cy="381000"/>
          </a:xfrm>
        </p:spPr>
        <p:txBody>
          <a:bodyPr>
            <a:normAutofit/>
          </a:bodyPr>
          <a:lstStyle>
            <a:lvl1pPr algn="r">
              <a:buNone/>
              <a:defRPr lang="en-US" sz="1800" b="1" kern="1200" dirty="0" smtClean="0">
                <a:solidFill>
                  <a:schemeClr val="bg1">
                    <a:lumMod val="65000"/>
                  </a:schemeClr>
                </a:solidFill>
                <a:latin typeface="Calibri" pitchFamily="34" charset="0"/>
                <a:ea typeface="+mn-ea"/>
                <a:cs typeface="+mn-cs"/>
              </a:defRPr>
            </a:lvl1pPr>
          </a:lstStyle>
          <a:p>
            <a:pPr lvl="0"/>
            <a:r>
              <a:rPr lang="en-US" dirty="0"/>
              <a:t>Click to edit Master subtitle style</a:t>
            </a:r>
          </a:p>
        </p:txBody>
      </p:sp>
    </p:spTree>
  </p:cSld>
  <p:clrMapOvr>
    <a:masterClrMapping/>
  </p:clrMapOvr>
  <mc:AlternateContent xmlns:mc="http://schemas.openxmlformats.org/markup-compatibility/2006" xmlns:p14="http://schemas.microsoft.com/office/powerpoint/2010/main">
    <mc:Choice Requires="p14">
      <p:transition spd="slow" p14:dur="2000">
        <p14:vortex/>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withEffect">
                                  <p:stCondLst>
                                    <p:cond delay="75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0-#ppt_w/2"/>
                                          </p:val>
                                        </p:tav>
                                        <p:tav tm="100000">
                                          <p:val>
                                            <p:strVal val="#ppt_x"/>
                                          </p:val>
                                        </p:tav>
                                      </p:tavLst>
                                    </p:anim>
                                    <p:anim calcmode="lin" valueType="num">
                                      <p:cBhvr additive="base">
                                        <p:cTn id="8" dur="500" fill="hold"/>
                                        <p:tgtEl>
                                          <p:spTgt spid="7"/>
                                        </p:tgtEl>
                                        <p:attrNameLst>
                                          <p:attrName>ppt_y</p:attrName>
                                        </p:attrNameLst>
                                      </p:cBhvr>
                                      <p:tavLst>
                                        <p:tav tm="0">
                                          <p:val>
                                            <p:strVal val="#ppt_y"/>
                                          </p:val>
                                        </p:tav>
                                        <p:tav tm="100000">
                                          <p:val>
                                            <p:strVal val="#ppt_y"/>
                                          </p:val>
                                        </p:tav>
                                      </p:tavLst>
                                    </p:anim>
                                  </p:childTnLst>
                                </p:cTn>
                              </p:par>
                              <p:par>
                                <p:cTn id="9" presetID="10" presetClass="entr" presetSubtype="0" fill="hold" grpId="0" nodeType="withEffect">
                                  <p:stCondLst>
                                    <p:cond delay="1250"/>
                                  </p:stCondLst>
                                  <p:childTnLst>
                                    <p:set>
                                      <p:cBhvr>
                                        <p:cTn id="10" dur="1" fill="hold">
                                          <p:stCondLst>
                                            <p:cond delay="0"/>
                                          </p:stCondLst>
                                        </p:cTn>
                                        <p:tgtEl>
                                          <p:spTgt spid="9"/>
                                        </p:tgtEl>
                                        <p:attrNameLst>
                                          <p:attrName>style.visibility</p:attrName>
                                        </p:attrNameLst>
                                      </p:cBhvr>
                                      <p:to>
                                        <p:strVal val="visible"/>
                                      </p:to>
                                    </p:set>
                                    <p:animEffect transition="in" filter="fade">
                                      <p:cBhvr>
                                        <p:cTn id="11"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utoUpdateAnimBg="0"/>
    </p:bld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28600" y="609600"/>
            <a:ext cx="3008313" cy="825500"/>
          </a:xfr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3803650" y="609600"/>
            <a:ext cx="5111750" cy="5334000"/>
          </a:xfrm>
        </p:spPr>
        <p:txBody>
          <a:bodyPr/>
          <a:lstStyle>
            <a:lvl1pPr>
              <a:defRPr sz="2800">
                <a:solidFill>
                  <a:schemeClr val="bg1"/>
                </a:solidFill>
              </a:defRPr>
            </a:lvl1pPr>
            <a:lvl2pPr>
              <a:defRPr sz="2800">
                <a:solidFill>
                  <a:schemeClr val="bg1"/>
                </a:solidFill>
              </a:defRPr>
            </a:lvl2pPr>
            <a:lvl3pPr>
              <a:defRPr sz="2400">
                <a:solidFill>
                  <a:schemeClr val="bg1"/>
                </a:solidFill>
              </a:defRPr>
            </a:lvl3pPr>
            <a:lvl4pPr>
              <a:defRPr sz="2000">
                <a:solidFill>
                  <a:schemeClr val="bg1"/>
                </a:solidFill>
              </a:defRPr>
            </a:lvl4pPr>
            <a:lvl5pPr>
              <a:defRPr sz="2000">
                <a:solidFill>
                  <a:schemeClr val="bg1"/>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28600" y="1435101"/>
            <a:ext cx="3008313" cy="3822699"/>
          </a:xfrm>
        </p:spPr>
        <p:txBody>
          <a:bodyPr/>
          <a:lstStyle>
            <a:lvl1pPr marL="0" indent="0">
              <a:buNone/>
              <a:defRPr sz="1400">
                <a:solidFill>
                  <a:schemeClr val="tx1">
                    <a:lumMod val="75000"/>
                    <a:lumOff val="2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bg1"/>
                </a:solidFill>
              </a:defRPr>
            </a:lvl1pPr>
          </a:lstStyle>
          <a:p>
            <a:fld id="{A258050E-B668-4FA7-85AD-C750C80A6E9B}" type="datetimeFigureOut">
              <a:rPr lang="en-US" smtClean="0"/>
              <a:pPr/>
              <a:t>2/18/2017</a:t>
            </a:fld>
            <a:endParaRPr lang="en-US" dirty="0"/>
          </a:p>
        </p:txBody>
      </p:sp>
      <p:sp>
        <p:nvSpPr>
          <p:cNvPr id="6" name="Footer Placeholder 5"/>
          <p:cNvSpPr>
            <a:spLocks noGrp="1"/>
          </p:cNvSpPr>
          <p:nvPr>
            <p:ph type="ftr" sz="quarter" idx="11"/>
          </p:nvPr>
        </p:nvSpPr>
        <p:spPr/>
        <p:txBody>
          <a:bodyPr/>
          <a:lstStyle>
            <a:lvl1pPr>
              <a:defRPr>
                <a:solidFill>
                  <a:schemeClr val="bg1"/>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bg1"/>
                </a:solidFill>
              </a:defRPr>
            </a:lvl1pPr>
          </a:lstStyle>
          <a:p>
            <a:fld id="{240D5ECE-8B49-45CD-BE81-EF81920D1969}"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p:nvPicPr>
        <p:blipFill rotWithShape="1">
          <a:blip r:embed="rId16" cstate="print"/>
          <a:srcRect l="2599" r="5874" b="5262"/>
          <a:stretch/>
        </p:blipFill>
        <p:spPr>
          <a:xfrm>
            <a:off x="3530" y="5867400"/>
            <a:ext cx="9144000" cy="1053694"/>
          </a:xfrm>
          <a:prstGeom prst="rect">
            <a:avLst/>
          </a:prstGeom>
        </p:spPr>
      </p:pic>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58050E-B668-4FA7-85AD-C750C80A6E9B}" type="datetimeFigureOut">
              <a:rPr lang="en-US" smtClean="0"/>
              <a:pPr/>
              <a:t>2/18/2017</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0D5ECE-8B49-45CD-BE81-EF81920D1969}" type="slidenum">
              <a:rPr lang="en-US" smtClean="0"/>
              <a:pPr/>
              <a:t>‹#›</a:t>
            </a:fld>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 bg1="lt1" tx1="dk1" bg2="lt2" tx2="dk2" accent1="accent1" accent2="accent2" accent3="accent3" accent4="accent4" accent5="accent5" accent6="accent6" hlink="hlink" folHlink="folHlink"/>
  <p:sldLayoutIdLst>
    <p:sldLayoutId id="2147483649" r:id="rId1"/>
    <p:sldLayoutId id="2147483651" r:id="rId2"/>
    <p:sldLayoutId id="2147483650" r:id="rId3"/>
    <p:sldLayoutId id="2147483661" r:id="rId4"/>
    <p:sldLayoutId id="2147483652" r:id="rId5"/>
    <p:sldLayoutId id="2147483654" r:id="rId6"/>
    <p:sldLayoutId id="2147483655" r:id="rId7"/>
    <p:sldLayoutId id="2147483660" r:id="rId8"/>
    <p:sldLayoutId id="2147483656" r:id="rId9"/>
    <p:sldLayoutId id="2147483676" r:id="rId10"/>
    <p:sldLayoutId id="2147483657" r:id="rId11"/>
    <p:sldLayoutId id="2147483658" r:id="rId12"/>
    <p:sldLayoutId id="2147483659" r:id="rId13"/>
    <p:sldLayoutId id="2147483663" r:id="rId14"/>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5.xml"/><Relationship Id="rId1" Type="http://schemas.openxmlformats.org/officeDocument/2006/relationships/tags" Target="../tags/tag5.xml"/><Relationship Id="rId5" Type="http://schemas.openxmlformats.org/officeDocument/2006/relationships/image" Target="../media/image25.jpg"/><Relationship Id="rId4" Type="http://schemas.openxmlformats.org/officeDocument/2006/relationships/image" Target="../media/image10.jpe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5.xml"/><Relationship Id="rId1" Type="http://schemas.openxmlformats.org/officeDocument/2006/relationships/tags" Target="../tags/tag6.xml"/><Relationship Id="rId5" Type="http://schemas.openxmlformats.org/officeDocument/2006/relationships/image" Target="../media/image26.jpeg"/><Relationship Id="rId4" Type="http://schemas.openxmlformats.org/officeDocument/2006/relationships/image" Target="../media/image10.jpeg"/></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5.xml"/><Relationship Id="rId1" Type="http://schemas.openxmlformats.org/officeDocument/2006/relationships/tags" Target="../tags/tag7.xml"/><Relationship Id="rId5" Type="http://schemas.openxmlformats.org/officeDocument/2006/relationships/image" Target="../media/image27.jpeg"/><Relationship Id="rId4" Type="http://schemas.openxmlformats.org/officeDocument/2006/relationships/image" Target="../media/image10.jpeg"/></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5.xml"/><Relationship Id="rId1" Type="http://schemas.openxmlformats.org/officeDocument/2006/relationships/tags" Target="../tags/tag8.xml"/><Relationship Id="rId5" Type="http://schemas.openxmlformats.org/officeDocument/2006/relationships/image" Target="../media/image28.jpeg"/><Relationship Id="rId4" Type="http://schemas.openxmlformats.org/officeDocument/2006/relationships/image" Target="../media/image10.jpeg"/></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5.xml"/><Relationship Id="rId1" Type="http://schemas.openxmlformats.org/officeDocument/2006/relationships/tags" Target="../tags/tag9.xml"/><Relationship Id="rId5" Type="http://schemas.openxmlformats.org/officeDocument/2006/relationships/image" Target="../media/image29.jpg"/><Relationship Id="rId4" Type="http://schemas.openxmlformats.org/officeDocument/2006/relationships/image" Target="../media/image10.jpe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notesSlide" Target="../notesSlides/notesSlide15.xml"/><Relationship Id="rId7" Type="http://schemas.openxmlformats.org/officeDocument/2006/relationships/image" Target="../media/image5.jpeg"/><Relationship Id="rId2" Type="http://schemas.openxmlformats.org/officeDocument/2006/relationships/slideLayout" Target="../slideLayouts/slideLayout14.xml"/><Relationship Id="rId1" Type="http://schemas.openxmlformats.org/officeDocument/2006/relationships/tags" Target="../tags/tag10.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4.xml"/><Relationship Id="rId1" Type="http://schemas.openxmlformats.org/officeDocument/2006/relationships/tags" Target="../tags/tag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5.xml"/><Relationship Id="rId1" Type="http://schemas.openxmlformats.org/officeDocument/2006/relationships/tags" Target="../tags/tag2.xml"/><Relationship Id="rId5" Type="http://schemas.openxmlformats.org/officeDocument/2006/relationships/image" Target="../media/image22.jpeg"/><Relationship Id="rId4" Type="http://schemas.openxmlformats.org/officeDocument/2006/relationships/image" Target="../media/image10.jpe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5.xml"/><Relationship Id="rId1" Type="http://schemas.openxmlformats.org/officeDocument/2006/relationships/tags" Target="../tags/tag3.xml"/><Relationship Id="rId5" Type="http://schemas.openxmlformats.org/officeDocument/2006/relationships/image" Target="../media/image23.jpeg"/><Relationship Id="rId4" Type="http://schemas.openxmlformats.org/officeDocument/2006/relationships/image" Target="../media/image10.jpe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5.xml"/><Relationship Id="rId1" Type="http://schemas.openxmlformats.org/officeDocument/2006/relationships/tags" Target="../tags/tag4.xml"/><Relationship Id="rId5" Type="http://schemas.openxmlformats.org/officeDocument/2006/relationships/image" Target="../media/image24.jpeg"/><Relationship Id="rId4" Type="http://schemas.openxmlformats.org/officeDocument/2006/relationships/image" Target="../media/image10.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228600" y="3048000"/>
            <a:ext cx="7239000" cy="1828800"/>
          </a:xfrm>
        </p:spPr>
        <p:txBody>
          <a:bodyPr>
            <a:normAutofit/>
          </a:bodyPr>
          <a:lstStyle/>
          <a:p>
            <a:pPr algn="l"/>
            <a:r>
              <a:rPr lang="en-US" sz="4400" b="0" dirty="0">
                <a:solidFill>
                  <a:srgbClr val="7BCF27"/>
                </a:solidFill>
                <a:latin typeface="Calibri" pitchFamily="34" charset="0"/>
              </a:rPr>
              <a:t>Building Blocks of an Effective</a:t>
            </a:r>
            <a:br>
              <a:rPr lang="en-US" sz="2400" b="0" dirty="0">
                <a:solidFill>
                  <a:srgbClr val="262626"/>
                </a:solidFill>
              </a:rPr>
            </a:br>
            <a:r>
              <a:rPr lang="en-US" sz="5600" b="0" dirty="0">
                <a:solidFill>
                  <a:prstClr val="white"/>
                </a:solidFill>
              </a:rPr>
              <a:t>MINISTRY TO BOYS</a:t>
            </a:r>
            <a:endParaRPr lang="en-US" sz="5600" b="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4" cstate="print">
            <a:lum/>
          </a:blip>
          <a:srcRect/>
          <a:stretch>
            <a:fillRect/>
          </a:stretch>
        </a:blipFill>
        <a:effectLst/>
      </p:bgPr>
    </p:bg>
    <p:spTree>
      <p:nvGrpSpPr>
        <p:cNvPr id="1" name=""/>
        <p:cNvGrpSpPr/>
        <p:nvPr/>
      </p:nvGrpSpPr>
      <p:grpSpPr>
        <a:xfrm>
          <a:off x="0" y="0"/>
          <a:ext cx="0" cy="0"/>
          <a:chOff x="0" y="0"/>
          <a:chExt cx="0" cy="0"/>
        </a:xfrm>
      </p:grpSpPr>
      <p:sp>
        <p:nvSpPr>
          <p:cNvPr id="17" name="TextBox 16"/>
          <p:cNvSpPr txBox="1"/>
          <p:nvPr/>
        </p:nvSpPr>
        <p:spPr>
          <a:xfrm>
            <a:off x="457200" y="1313793"/>
            <a:ext cx="4648200" cy="5029200"/>
          </a:xfrm>
          <a:prstGeom prst="rect">
            <a:avLst/>
          </a:prstGeom>
          <a:noFill/>
        </p:spPr>
        <p:txBody>
          <a:bodyPr wrap="square" rtlCol="0" anchor="ctr">
            <a:normAutofit/>
          </a:bodyPr>
          <a:lstStyle/>
          <a:p>
            <a:pPr marL="342900" indent="-342900">
              <a:buFont typeface="Arial" panose="020B0604020202020204" pitchFamily="34" charset="0"/>
              <a:buChar char="•"/>
            </a:pPr>
            <a:r>
              <a:rPr lang="en-US" sz="3200" dirty="0">
                <a:solidFill>
                  <a:prstClr val="black">
                    <a:lumMod val="65000"/>
                    <a:lumOff val="35000"/>
                  </a:prstClr>
                </a:solidFill>
              </a:rPr>
              <a:t>Present spiritual truths in “guy-friendly” terms</a:t>
            </a:r>
          </a:p>
          <a:p>
            <a:pPr marL="342900" indent="-342900">
              <a:buFont typeface="Arial" panose="020B0604020202020204" pitchFamily="34" charset="0"/>
              <a:buChar char="•"/>
            </a:pPr>
            <a:r>
              <a:rPr lang="en-US" sz="3200" dirty="0">
                <a:solidFill>
                  <a:prstClr val="black">
                    <a:lumMod val="65000"/>
                    <a:lumOff val="35000"/>
                  </a:prstClr>
                </a:solidFill>
              </a:rPr>
              <a:t>Focus on manhood qualities demonstrated in scripture</a:t>
            </a:r>
          </a:p>
          <a:p>
            <a:pPr marL="342900" indent="-342900">
              <a:buFont typeface="Arial" panose="020B0604020202020204" pitchFamily="34" charset="0"/>
              <a:buChar char="•"/>
            </a:pPr>
            <a:r>
              <a:rPr lang="en-US" sz="3200" dirty="0">
                <a:solidFill>
                  <a:prstClr val="black">
                    <a:lumMod val="75000"/>
                    <a:lumOff val="25000"/>
                  </a:prstClr>
                </a:solidFill>
              </a:rPr>
              <a:t>Provide a comprehensive into to the core messages of the Bible</a:t>
            </a:r>
          </a:p>
        </p:txBody>
      </p:sp>
      <p:sp>
        <p:nvSpPr>
          <p:cNvPr id="9" name="Title 8"/>
          <p:cNvSpPr>
            <a:spLocks noGrp="1"/>
          </p:cNvSpPr>
          <p:nvPr>
            <p:ph type="title"/>
          </p:nvPr>
        </p:nvSpPr>
        <p:spPr>
          <a:xfrm>
            <a:off x="434622" y="76200"/>
            <a:ext cx="6651978" cy="734291"/>
          </a:xfrm>
        </p:spPr>
        <p:txBody>
          <a:bodyPr anchor="b">
            <a:normAutofit/>
          </a:bodyPr>
          <a:lstStyle/>
          <a:p>
            <a:pPr lvl="0">
              <a:spcBef>
                <a:spcPts val="0"/>
              </a:spcBef>
            </a:pPr>
            <a:r>
              <a:rPr lang="en-US" b="1" dirty="0">
                <a:solidFill>
                  <a:prstClr val="white"/>
                </a:solidFill>
                <a:ea typeface="+mn-ea"/>
                <a:cs typeface="+mn-cs"/>
              </a:rPr>
              <a:t>4. Guy-Focused Discipleship Process</a:t>
            </a:r>
            <a:endParaRPr lang="en-US" dirty="0"/>
          </a:p>
        </p:txBody>
      </p:sp>
      <p:pic>
        <p:nvPicPr>
          <p:cNvPr id="2" name="Picture 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272492" y="1475389"/>
            <a:ext cx="3519450" cy="4706007"/>
          </a:xfrm>
          <a:prstGeom prst="rect">
            <a:avLst/>
          </a:prstGeom>
        </p:spPr>
      </p:pic>
    </p:spTree>
    <p:custDataLst>
      <p:tags r:id="rId1"/>
    </p:custDataLst>
    <p:extLst>
      <p:ext uri="{BB962C8B-B14F-4D97-AF65-F5344CB8AC3E}">
        <p14:creationId xmlns:p14="http://schemas.microsoft.com/office/powerpoint/2010/main" val="12948080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4" cstate="print">
            <a:lum/>
          </a:blip>
          <a:srcRect/>
          <a:stretch>
            <a:fillRect/>
          </a:stretch>
        </a:blipFill>
        <a:effectLst/>
      </p:bgPr>
    </p:bg>
    <p:spTree>
      <p:nvGrpSpPr>
        <p:cNvPr id="1" name=""/>
        <p:cNvGrpSpPr/>
        <p:nvPr/>
      </p:nvGrpSpPr>
      <p:grpSpPr>
        <a:xfrm>
          <a:off x="0" y="0"/>
          <a:ext cx="0" cy="0"/>
          <a:chOff x="0" y="0"/>
          <a:chExt cx="0" cy="0"/>
        </a:xfrm>
      </p:grpSpPr>
      <p:sp>
        <p:nvSpPr>
          <p:cNvPr id="17" name="TextBox 16"/>
          <p:cNvSpPr txBox="1"/>
          <p:nvPr/>
        </p:nvSpPr>
        <p:spPr>
          <a:xfrm>
            <a:off x="4038600" y="1295400"/>
            <a:ext cx="4648200" cy="5029200"/>
          </a:xfrm>
          <a:prstGeom prst="rect">
            <a:avLst/>
          </a:prstGeom>
          <a:noFill/>
        </p:spPr>
        <p:txBody>
          <a:bodyPr wrap="square" rtlCol="0" anchor="ctr">
            <a:normAutofit/>
          </a:bodyPr>
          <a:lstStyle/>
          <a:p>
            <a:pPr marL="342900" indent="-342900">
              <a:buFont typeface="Arial" panose="020B0604020202020204" pitchFamily="34" charset="0"/>
              <a:buChar char="•"/>
            </a:pPr>
            <a:r>
              <a:rPr lang="en-US" sz="3200" dirty="0">
                <a:solidFill>
                  <a:prstClr val="black">
                    <a:lumMod val="65000"/>
                    <a:lumOff val="35000"/>
                  </a:prstClr>
                </a:solidFill>
              </a:rPr>
              <a:t>Introduce common leadership principles</a:t>
            </a:r>
          </a:p>
          <a:p>
            <a:pPr marL="342900" indent="-342900">
              <a:buFont typeface="Arial" panose="020B0604020202020204" pitchFamily="34" charset="0"/>
              <a:buChar char="•"/>
            </a:pPr>
            <a:r>
              <a:rPr lang="en-US" sz="3200" dirty="0">
                <a:solidFill>
                  <a:prstClr val="black">
                    <a:lumMod val="65000"/>
                    <a:lumOff val="35000"/>
                  </a:prstClr>
                </a:solidFill>
              </a:rPr>
              <a:t>Promote the development  of interpersonal skills – working with people</a:t>
            </a:r>
          </a:p>
          <a:p>
            <a:pPr marL="342900" indent="-342900">
              <a:buFont typeface="Arial" panose="020B0604020202020204" pitchFamily="34" charset="0"/>
              <a:buChar char="•"/>
            </a:pPr>
            <a:r>
              <a:rPr lang="en-US" sz="3200" dirty="0">
                <a:solidFill>
                  <a:prstClr val="black">
                    <a:lumMod val="65000"/>
                    <a:lumOff val="35000"/>
                  </a:prstClr>
                </a:solidFill>
              </a:rPr>
              <a:t>Personal mentoring - How to succeed in life!</a:t>
            </a:r>
          </a:p>
          <a:p>
            <a:pPr marL="342900" indent="-342900">
              <a:buFont typeface="Arial" panose="020B0604020202020204" pitchFamily="34" charset="0"/>
              <a:buChar char="•"/>
            </a:pPr>
            <a:endParaRPr lang="en-US" sz="3200" dirty="0">
              <a:solidFill>
                <a:prstClr val="black">
                  <a:lumMod val="75000"/>
                  <a:lumOff val="25000"/>
                </a:prstClr>
              </a:solidFill>
            </a:endParaRPr>
          </a:p>
        </p:txBody>
      </p:sp>
      <p:sp>
        <p:nvSpPr>
          <p:cNvPr id="9" name="Title 8"/>
          <p:cNvSpPr>
            <a:spLocks noGrp="1"/>
          </p:cNvSpPr>
          <p:nvPr>
            <p:ph type="title"/>
          </p:nvPr>
        </p:nvSpPr>
        <p:spPr>
          <a:xfrm>
            <a:off x="434622" y="76200"/>
            <a:ext cx="6651978" cy="734291"/>
          </a:xfrm>
        </p:spPr>
        <p:txBody>
          <a:bodyPr anchor="b">
            <a:normAutofit/>
          </a:bodyPr>
          <a:lstStyle/>
          <a:p>
            <a:pPr lvl="0">
              <a:spcBef>
                <a:spcPts val="0"/>
              </a:spcBef>
            </a:pPr>
            <a:r>
              <a:rPr lang="en-US" b="1" dirty="0">
                <a:solidFill>
                  <a:prstClr val="white"/>
                </a:solidFill>
                <a:ea typeface="+mn-ea"/>
                <a:cs typeface="+mn-cs"/>
              </a:rPr>
              <a:t>5. Leadership &amp; Personal Development</a:t>
            </a:r>
            <a:endParaRPr lang="en-US" dirty="0"/>
          </a:p>
        </p:txBody>
      </p:sp>
      <p:pic>
        <p:nvPicPr>
          <p:cNvPr id="2" name="Picture 1"/>
          <p:cNvPicPr>
            <a:picLocks noChangeAspect="1"/>
          </p:cNvPicPr>
          <p:nvPr/>
        </p:nvPicPr>
        <p:blipFill>
          <a:blip r:embed="rId5" cstate="email">
            <a:extLst>
              <a:ext uri="{28A0092B-C50C-407E-A947-70E740481C1C}">
                <a14:useLocalDpi xmlns:a14="http://schemas.microsoft.com/office/drawing/2010/main" val="0"/>
              </a:ext>
            </a:extLst>
          </a:blip>
          <a:stretch>
            <a:fillRect/>
          </a:stretch>
        </p:blipFill>
        <p:spPr>
          <a:xfrm>
            <a:off x="314876" y="1219200"/>
            <a:ext cx="3545189" cy="5295900"/>
          </a:xfrm>
          <a:prstGeom prst="rect">
            <a:avLst/>
          </a:prstGeom>
        </p:spPr>
      </p:pic>
    </p:spTree>
    <p:custDataLst>
      <p:tags r:id="rId1"/>
    </p:custDataLst>
    <p:extLst>
      <p:ext uri="{BB962C8B-B14F-4D97-AF65-F5344CB8AC3E}">
        <p14:creationId xmlns:p14="http://schemas.microsoft.com/office/powerpoint/2010/main" val="16563764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4" cstate="print">
            <a:lum/>
          </a:blip>
          <a:srcRect/>
          <a:stretch>
            <a:fillRect/>
          </a:stretch>
        </a:blipFill>
        <a:effectLst/>
      </p:bgPr>
    </p:bg>
    <p:spTree>
      <p:nvGrpSpPr>
        <p:cNvPr id="1" name=""/>
        <p:cNvGrpSpPr/>
        <p:nvPr/>
      </p:nvGrpSpPr>
      <p:grpSpPr>
        <a:xfrm>
          <a:off x="0" y="0"/>
          <a:ext cx="0" cy="0"/>
          <a:chOff x="0" y="0"/>
          <a:chExt cx="0" cy="0"/>
        </a:xfrm>
      </p:grpSpPr>
      <p:sp>
        <p:nvSpPr>
          <p:cNvPr id="17" name="TextBox 16"/>
          <p:cNvSpPr txBox="1"/>
          <p:nvPr/>
        </p:nvSpPr>
        <p:spPr>
          <a:xfrm>
            <a:off x="457200" y="1313793"/>
            <a:ext cx="4648200" cy="5029200"/>
          </a:xfrm>
          <a:prstGeom prst="rect">
            <a:avLst/>
          </a:prstGeom>
          <a:noFill/>
        </p:spPr>
        <p:txBody>
          <a:bodyPr wrap="square" rtlCol="0" anchor="ctr">
            <a:normAutofit/>
          </a:bodyPr>
          <a:lstStyle/>
          <a:p>
            <a:pPr marL="342900" indent="-342900">
              <a:buFont typeface="Arial" panose="020B0604020202020204" pitchFamily="34" charset="0"/>
              <a:buChar char="•"/>
            </a:pPr>
            <a:r>
              <a:rPr lang="en-US" sz="3200" dirty="0">
                <a:solidFill>
                  <a:prstClr val="black">
                    <a:lumMod val="65000"/>
                    <a:lumOff val="35000"/>
                  </a:prstClr>
                </a:solidFill>
              </a:rPr>
              <a:t>Live out your faith in tangible ways</a:t>
            </a:r>
          </a:p>
          <a:p>
            <a:pPr marL="342900" indent="-342900">
              <a:buFont typeface="Arial" panose="020B0604020202020204" pitchFamily="34" charset="0"/>
              <a:buChar char="•"/>
            </a:pPr>
            <a:r>
              <a:rPr lang="en-US" sz="3200" dirty="0">
                <a:solidFill>
                  <a:prstClr val="black">
                    <a:lumMod val="65000"/>
                    <a:lumOff val="35000"/>
                  </a:prstClr>
                </a:solidFill>
              </a:rPr>
              <a:t>Make your world a better place</a:t>
            </a:r>
          </a:p>
          <a:p>
            <a:pPr marL="342900" indent="-342900">
              <a:buFont typeface="Arial" panose="020B0604020202020204" pitchFamily="34" charset="0"/>
              <a:buChar char="•"/>
            </a:pPr>
            <a:r>
              <a:rPr lang="en-US" sz="3200" dirty="0">
                <a:solidFill>
                  <a:prstClr val="black">
                    <a:lumMod val="65000"/>
                    <a:lumOff val="35000"/>
                  </a:prstClr>
                </a:solidFill>
              </a:rPr>
              <a:t>Personal evangelism</a:t>
            </a:r>
            <a:endParaRPr lang="en-US" sz="3200" dirty="0">
              <a:solidFill>
                <a:prstClr val="black">
                  <a:lumMod val="75000"/>
                  <a:lumOff val="25000"/>
                </a:prstClr>
              </a:solidFill>
            </a:endParaRPr>
          </a:p>
        </p:txBody>
      </p:sp>
      <p:sp>
        <p:nvSpPr>
          <p:cNvPr id="9" name="Title 8"/>
          <p:cNvSpPr>
            <a:spLocks noGrp="1"/>
          </p:cNvSpPr>
          <p:nvPr>
            <p:ph type="title"/>
          </p:nvPr>
        </p:nvSpPr>
        <p:spPr>
          <a:xfrm>
            <a:off x="434622" y="76200"/>
            <a:ext cx="6651978" cy="734291"/>
          </a:xfrm>
        </p:spPr>
        <p:txBody>
          <a:bodyPr anchor="b">
            <a:normAutofit/>
          </a:bodyPr>
          <a:lstStyle/>
          <a:p>
            <a:pPr lvl="0">
              <a:spcBef>
                <a:spcPts val="0"/>
              </a:spcBef>
            </a:pPr>
            <a:r>
              <a:rPr lang="en-US" b="1" dirty="0">
                <a:solidFill>
                  <a:prstClr val="white"/>
                </a:solidFill>
                <a:ea typeface="+mn-ea"/>
                <a:cs typeface="+mn-cs"/>
              </a:rPr>
              <a:t>6. Service Opportunities</a:t>
            </a:r>
            <a:endParaRPr lang="en-US" dirty="0"/>
          </a:p>
        </p:txBody>
      </p:sp>
      <p:pic>
        <p:nvPicPr>
          <p:cNvPr id="2" name="Picture 1"/>
          <p:cNvPicPr>
            <a:picLocks noChangeAspect="1"/>
          </p:cNvPicPr>
          <p:nvPr/>
        </p:nvPicPr>
        <p:blipFill>
          <a:blip r:embed="rId5" cstate="email">
            <a:extLst>
              <a:ext uri="{28A0092B-C50C-407E-A947-70E740481C1C}">
                <a14:useLocalDpi xmlns:a14="http://schemas.microsoft.com/office/drawing/2010/main" val="0"/>
              </a:ext>
            </a:extLst>
          </a:blip>
          <a:stretch>
            <a:fillRect/>
          </a:stretch>
        </p:blipFill>
        <p:spPr>
          <a:xfrm>
            <a:off x="5105400" y="1123293"/>
            <a:ext cx="3606800" cy="5410200"/>
          </a:xfrm>
          <a:prstGeom prst="rect">
            <a:avLst/>
          </a:prstGeom>
        </p:spPr>
      </p:pic>
    </p:spTree>
    <p:custDataLst>
      <p:tags r:id="rId1"/>
    </p:custDataLst>
    <p:extLst>
      <p:ext uri="{BB962C8B-B14F-4D97-AF65-F5344CB8AC3E}">
        <p14:creationId xmlns:p14="http://schemas.microsoft.com/office/powerpoint/2010/main" val="23348010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4" cstate="print">
            <a:lum/>
          </a:blip>
          <a:srcRect/>
          <a:stretch>
            <a:fillRect/>
          </a:stretch>
        </a:blipFill>
        <a:effectLst/>
      </p:bgPr>
    </p:bg>
    <p:spTree>
      <p:nvGrpSpPr>
        <p:cNvPr id="1" name=""/>
        <p:cNvGrpSpPr/>
        <p:nvPr/>
      </p:nvGrpSpPr>
      <p:grpSpPr>
        <a:xfrm>
          <a:off x="0" y="0"/>
          <a:ext cx="0" cy="0"/>
          <a:chOff x="0" y="0"/>
          <a:chExt cx="0" cy="0"/>
        </a:xfrm>
      </p:grpSpPr>
      <p:sp>
        <p:nvSpPr>
          <p:cNvPr id="17" name="TextBox 16"/>
          <p:cNvSpPr txBox="1"/>
          <p:nvPr/>
        </p:nvSpPr>
        <p:spPr>
          <a:xfrm>
            <a:off x="4038600" y="1295400"/>
            <a:ext cx="4648200" cy="5029200"/>
          </a:xfrm>
          <a:prstGeom prst="rect">
            <a:avLst/>
          </a:prstGeom>
          <a:noFill/>
        </p:spPr>
        <p:txBody>
          <a:bodyPr wrap="square" rtlCol="0" anchor="ctr">
            <a:normAutofit/>
          </a:bodyPr>
          <a:lstStyle/>
          <a:p>
            <a:pPr marL="342900" indent="-342900">
              <a:buFont typeface="Arial" panose="020B0604020202020204" pitchFamily="34" charset="0"/>
              <a:buChar char="•"/>
            </a:pPr>
            <a:r>
              <a:rPr lang="en-US" sz="3200" dirty="0">
                <a:solidFill>
                  <a:prstClr val="black">
                    <a:lumMod val="65000"/>
                    <a:lumOff val="35000"/>
                  </a:prstClr>
                </a:solidFill>
              </a:rPr>
              <a:t>Identify as a member of this group</a:t>
            </a:r>
          </a:p>
          <a:p>
            <a:pPr marL="342900" indent="-342900">
              <a:buFont typeface="Arial" panose="020B0604020202020204" pitchFamily="34" charset="0"/>
              <a:buChar char="•"/>
            </a:pPr>
            <a:r>
              <a:rPr lang="en-US" sz="3200" dirty="0">
                <a:solidFill>
                  <a:prstClr val="black">
                    <a:lumMod val="65000"/>
                    <a:lumOff val="35000"/>
                  </a:prstClr>
                </a:solidFill>
              </a:rPr>
              <a:t>A sense of belonging</a:t>
            </a:r>
          </a:p>
          <a:p>
            <a:pPr marL="342900" indent="-342900">
              <a:buFont typeface="Arial" panose="020B0604020202020204" pitchFamily="34" charset="0"/>
              <a:buChar char="•"/>
            </a:pPr>
            <a:r>
              <a:rPr lang="en-US" sz="3200" dirty="0">
                <a:solidFill>
                  <a:prstClr val="black">
                    <a:lumMod val="65000"/>
                    <a:lumOff val="35000"/>
                  </a:prstClr>
                </a:solidFill>
              </a:rPr>
              <a:t>Take pride in being part of something bigger than yourself</a:t>
            </a:r>
          </a:p>
          <a:p>
            <a:pPr marL="342900" indent="-342900">
              <a:buFont typeface="Arial" panose="020B0604020202020204" pitchFamily="34" charset="0"/>
              <a:buChar char="•"/>
            </a:pPr>
            <a:endParaRPr lang="en-US" sz="3200" dirty="0">
              <a:solidFill>
                <a:prstClr val="black">
                  <a:lumMod val="65000"/>
                  <a:lumOff val="35000"/>
                </a:prstClr>
              </a:solidFill>
            </a:endParaRPr>
          </a:p>
          <a:p>
            <a:pPr marL="342900" indent="-342900">
              <a:buFont typeface="Arial" panose="020B0604020202020204" pitchFamily="34" charset="0"/>
              <a:buChar char="•"/>
            </a:pPr>
            <a:endParaRPr lang="en-US" sz="3200" dirty="0">
              <a:solidFill>
                <a:prstClr val="black">
                  <a:lumMod val="75000"/>
                  <a:lumOff val="25000"/>
                </a:prstClr>
              </a:solidFill>
            </a:endParaRPr>
          </a:p>
        </p:txBody>
      </p:sp>
      <p:sp>
        <p:nvSpPr>
          <p:cNvPr id="9" name="Title 8"/>
          <p:cNvSpPr>
            <a:spLocks noGrp="1"/>
          </p:cNvSpPr>
          <p:nvPr>
            <p:ph type="title"/>
          </p:nvPr>
        </p:nvSpPr>
        <p:spPr>
          <a:xfrm>
            <a:off x="434622" y="76200"/>
            <a:ext cx="6651978" cy="734291"/>
          </a:xfrm>
        </p:spPr>
        <p:txBody>
          <a:bodyPr anchor="b">
            <a:normAutofit/>
          </a:bodyPr>
          <a:lstStyle/>
          <a:p>
            <a:pPr lvl="0">
              <a:spcBef>
                <a:spcPts val="0"/>
              </a:spcBef>
            </a:pPr>
            <a:r>
              <a:rPr lang="en-US" b="1" dirty="0">
                <a:solidFill>
                  <a:prstClr val="white"/>
                </a:solidFill>
                <a:ea typeface="+mn-ea"/>
                <a:cs typeface="+mn-cs"/>
              </a:rPr>
              <a:t>7. Group Identity</a:t>
            </a:r>
            <a:endParaRPr lang="en-US" dirty="0"/>
          </a:p>
        </p:txBody>
      </p:sp>
      <p:pic>
        <p:nvPicPr>
          <p:cNvPr id="3" name="Picture 2"/>
          <p:cNvPicPr>
            <a:picLocks noChangeAspect="1"/>
          </p:cNvPicPr>
          <p:nvPr/>
        </p:nvPicPr>
        <p:blipFill>
          <a:blip r:embed="rId5" cstate="email">
            <a:extLst>
              <a:ext uri="{28A0092B-C50C-407E-A947-70E740481C1C}">
                <a14:useLocalDpi xmlns:a14="http://schemas.microsoft.com/office/drawing/2010/main" val="0"/>
              </a:ext>
            </a:extLst>
          </a:blip>
          <a:stretch>
            <a:fillRect/>
          </a:stretch>
        </p:blipFill>
        <p:spPr>
          <a:xfrm>
            <a:off x="304800" y="1104900"/>
            <a:ext cx="3606800" cy="5410200"/>
          </a:xfrm>
          <a:prstGeom prst="rect">
            <a:avLst/>
          </a:prstGeom>
        </p:spPr>
      </p:pic>
    </p:spTree>
    <p:custDataLst>
      <p:tags r:id="rId1"/>
    </p:custDataLst>
    <p:extLst>
      <p:ext uri="{BB962C8B-B14F-4D97-AF65-F5344CB8AC3E}">
        <p14:creationId xmlns:p14="http://schemas.microsoft.com/office/powerpoint/2010/main" val="39305923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4" cstate="print">
            <a:lum/>
          </a:blip>
          <a:srcRect/>
          <a:stretch>
            <a:fillRect/>
          </a:stretch>
        </a:blipFill>
        <a:effectLst/>
      </p:bgPr>
    </p:bg>
    <p:spTree>
      <p:nvGrpSpPr>
        <p:cNvPr id="1" name=""/>
        <p:cNvGrpSpPr/>
        <p:nvPr/>
      </p:nvGrpSpPr>
      <p:grpSpPr>
        <a:xfrm>
          <a:off x="0" y="0"/>
          <a:ext cx="0" cy="0"/>
          <a:chOff x="0" y="0"/>
          <a:chExt cx="0" cy="0"/>
        </a:xfrm>
      </p:grpSpPr>
      <p:sp>
        <p:nvSpPr>
          <p:cNvPr id="17" name="TextBox 16"/>
          <p:cNvSpPr txBox="1"/>
          <p:nvPr/>
        </p:nvSpPr>
        <p:spPr>
          <a:xfrm>
            <a:off x="457200" y="1313793"/>
            <a:ext cx="4648200" cy="5029200"/>
          </a:xfrm>
          <a:prstGeom prst="rect">
            <a:avLst/>
          </a:prstGeom>
          <a:noFill/>
        </p:spPr>
        <p:txBody>
          <a:bodyPr wrap="square" rtlCol="0" anchor="ctr">
            <a:normAutofit/>
          </a:bodyPr>
          <a:lstStyle/>
          <a:p>
            <a:pPr marL="342900" indent="-342900">
              <a:buFont typeface="Arial" panose="020B0604020202020204" pitchFamily="34" charset="0"/>
              <a:buChar char="•"/>
            </a:pPr>
            <a:r>
              <a:rPr lang="en-US" sz="3200" dirty="0">
                <a:solidFill>
                  <a:prstClr val="black">
                    <a:lumMod val="65000"/>
                    <a:lumOff val="35000"/>
                  </a:prstClr>
                </a:solidFill>
              </a:rPr>
              <a:t>Give every boy the opportunity to succeed</a:t>
            </a:r>
          </a:p>
          <a:p>
            <a:pPr marL="342900" indent="-342900">
              <a:buFont typeface="Arial" panose="020B0604020202020204" pitchFamily="34" charset="0"/>
              <a:buChar char="•"/>
            </a:pPr>
            <a:r>
              <a:rPr lang="en-US" sz="3200" dirty="0">
                <a:solidFill>
                  <a:prstClr val="black">
                    <a:lumMod val="65000"/>
                    <a:lumOff val="35000"/>
                  </a:prstClr>
                </a:solidFill>
              </a:rPr>
              <a:t>Builds confidence</a:t>
            </a:r>
          </a:p>
          <a:p>
            <a:pPr marL="342900" indent="-342900">
              <a:buFont typeface="Arial" panose="020B0604020202020204" pitchFamily="34" charset="0"/>
              <a:buChar char="•"/>
            </a:pPr>
            <a:r>
              <a:rPr lang="en-US" sz="3200" dirty="0">
                <a:solidFill>
                  <a:prstClr val="black">
                    <a:lumMod val="75000"/>
                    <a:lumOff val="25000"/>
                  </a:prstClr>
                </a:solidFill>
              </a:rPr>
              <a:t>Provide appropriate recognition for accomplishments</a:t>
            </a:r>
          </a:p>
          <a:p>
            <a:pPr marL="342900" indent="-342900">
              <a:buFont typeface="Arial" panose="020B0604020202020204" pitchFamily="34" charset="0"/>
              <a:buChar char="•"/>
            </a:pPr>
            <a:r>
              <a:rPr lang="en-US" sz="3200" dirty="0">
                <a:solidFill>
                  <a:prstClr val="black">
                    <a:lumMod val="75000"/>
                    <a:lumOff val="25000"/>
                  </a:prstClr>
                </a:solidFill>
              </a:rPr>
              <a:t>“Rites of Passage”</a:t>
            </a:r>
          </a:p>
        </p:txBody>
      </p:sp>
      <p:sp>
        <p:nvSpPr>
          <p:cNvPr id="9" name="Title 8"/>
          <p:cNvSpPr>
            <a:spLocks noGrp="1"/>
          </p:cNvSpPr>
          <p:nvPr>
            <p:ph type="title"/>
          </p:nvPr>
        </p:nvSpPr>
        <p:spPr>
          <a:xfrm>
            <a:off x="434622" y="76200"/>
            <a:ext cx="6651978" cy="734291"/>
          </a:xfrm>
        </p:spPr>
        <p:txBody>
          <a:bodyPr anchor="b">
            <a:normAutofit/>
          </a:bodyPr>
          <a:lstStyle/>
          <a:p>
            <a:pPr lvl="0">
              <a:spcBef>
                <a:spcPts val="0"/>
              </a:spcBef>
            </a:pPr>
            <a:r>
              <a:rPr lang="en-US" b="1" dirty="0">
                <a:solidFill>
                  <a:prstClr val="white"/>
                </a:solidFill>
                <a:ea typeface="+mn-ea"/>
                <a:cs typeface="+mn-cs"/>
              </a:rPr>
              <a:t>8. Achievement &amp; Recognition Process</a:t>
            </a:r>
            <a:endParaRPr lang="en-US" dirty="0"/>
          </a:p>
        </p:txBody>
      </p:sp>
      <p:pic>
        <p:nvPicPr>
          <p:cNvPr id="2" name="Picture 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105400" y="1139804"/>
            <a:ext cx="3610915" cy="5432445"/>
          </a:xfrm>
          <a:prstGeom prst="rect">
            <a:avLst/>
          </a:prstGeom>
        </p:spPr>
      </p:pic>
    </p:spTree>
    <p:custDataLst>
      <p:tags r:id="rId1"/>
    </p:custDataLst>
    <p:extLst>
      <p:ext uri="{BB962C8B-B14F-4D97-AF65-F5344CB8AC3E}">
        <p14:creationId xmlns:p14="http://schemas.microsoft.com/office/powerpoint/2010/main" val="33768879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304800"/>
            <a:ext cx="6324600" cy="1143000"/>
          </a:xfrm>
        </p:spPr>
        <p:txBody>
          <a:bodyPr>
            <a:normAutofit fontScale="90000"/>
          </a:bodyPr>
          <a:lstStyle/>
          <a:p>
            <a:r>
              <a:rPr lang="en-US" dirty="0"/>
              <a:t>Building Blocks for an Effective Ministry to Boys</a:t>
            </a:r>
          </a:p>
        </p:txBody>
      </p:sp>
      <p:sp>
        <p:nvSpPr>
          <p:cNvPr id="4" name="desk1"/>
          <p:cNvSpPr>
            <a:spLocks noEditPoints="1" noChangeArrowheads="1"/>
          </p:cNvSpPr>
          <p:nvPr/>
        </p:nvSpPr>
        <p:spPr bwMode="auto">
          <a:xfrm>
            <a:off x="3402559" y="4572001"/>
            <a:ext cx="2200275" cy="1138237"/>
          </a:xfrm>
          <a:custGeom>
            <a:avLst/>
            <a:gdLst>
              <a:gd name="T0" fmla="*/ 0 w 21600"/>
              <a:gd name="T1" fmla="*/ 0 h 21600"/>
              <a:gd name="T2" fmla="*/ 21600 w 21600"/>
              <a:gd name="T3" fmla="*/ 0 h 21600"/>
              <a:gd name="T4" fmla="*/ 21600 w 21600"/>
              <a:gd name="T5" fmla="*/ 21600 h 21600"/>
              <a:gd name="T6" fmla="*/ 0 w 21600"/>
              <a:gd name="T7" fmla="*/ 21600 h 21600"/>
              <a:gd name="T8" fmla="*/ 10800 w 21600"/>
              <a:gd name="T9" fmla="*/ 0 h 21600"/>
              <a:gd name="T10" fmla="*/ 21600 w 21600"/>
              <a:gd name="T11" fmla="*/ 10800 h 21600"/>
              <a:gd name="T12" fmla="*/ 10800 w 21600"/>
              <a:gd name="T13" fmla="*/ 21600 h 21600"/>
              <a:gd name="T14" fmla="*/ 0 w 21600"/>
              <a:gd name="T15" fmla="*/ 10800 h 21600"/>
              <a:gd name="T16" fmla="*/ 1000 w 21600"/>
              <a:gd name="T17" fmla="*/ 1000 h 21600"/>
              <a:gd name="T18" fmla="*/ 20600 w 21600"/>
              <a:gd name="T19" fmla="*/ 20600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0"/>
                </a:moveTo>
                <a:lnTo>
                  <a:pt x="21600" y="0"/>
                </a:lnTo>
                <a:lnTo>
                  <a:pt x="21600" y="21600"/>
                </a:lnTo>
                <a:lnTo>
                  <a:pt x="0" y="21600"/>
                </a:lnTo>
                <a:lnTo>
                  <a:pt x="0" y="0"/>
                </a:lnTo>
                <a:close/>
              </a:path>
            </a:pathLst>
          </a:custGeom>
          <a:solidFill>
            <a:srgbClr val="996633"/>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ctr" anchorCtr="0" compatLnSpc="1">
            <a:prstTxWarp prst="textNoShape">
              <a:avLst/>
            </a:prstTxWarp>
          </a:bodyPr>
          <a:lstStyle/>
          <a:p>
            <a:pPr algn="ctr"/>
            <a:r>
              <a:rPr lang="en-US" sz="2000" b="1" dirty="0">
                <a:solidFill>
                  <a:schemeClr val="tx1">
                    <a:lumMod val="10000"/>
                    <a:lumOff val="90000"/>
                  </a:schemeClr>
                </a:solidFill>
              </a:rPr>
              <a:t>Group Identity</a:t>
            </a:r>
          </a:p>
        </p:txBody>
      </p:sp>
      <p:sp>
        <p:nvSpPr>
          <p:cNvPr id="6" name="desk1"/>
          <p:cNvSpPr>
            <a:spLocks noEditPoints="1" noChangeArrowheads="1"/>
          </p:cNvSpPr>
          <p:nvPr/>
        </p:nvSpPr>
        <p:spPr bwMode="auto">
          <a:xfrm>
            <a:off x="1049884" y="4566744"/>
            <a:ext cx="2200275" cy="1138237"/>
          </a:xfrm>
          <a:custGeom>
            <a:avLst/>
            <a:gdLst>
              <a:gd name="T0" fmla="*/ 0 w 21600"/>
              <a:gd name="T1" fmla="*/ 0 h 21600"/>
              <a:gd name="T2" fmla="*/ 21600 w 21600"/>
              <a:gd name="T3" fmla="*/ 0 h 21600"/>
              <a:gd name="T4" fmla="*/ 21600 w 21600"/>
              <a:gd name="T5" fmla="*/ 21600 h 21600"/>
              <a:gd name="T6" fmla="*/ 0 w 21600"/>
              <a:gd name="T7" fmla="*/ 21600 h 21600"/>
              <a:gd name="T8" fmla="*/ 10800 w 21600"/>
              <a:gd name="T9" fmla="*/ 0 h 21600"/>
              <a:gd name="T10" fmla="*/ 21600 w 21600"/>
              <a:gd name="T11" fmla="*/ 10800 h 21600"/>
              <a:gd name="T12" fmla="*/ 10800 w 21600"/>
              <a:gd name="T13" fmla="*/ 21600 h 21600"/>
              <a:gd name="T14" fmla="*/ 0 w 21600"/>
              <a:gd name="T15" fmla="*/ 10800 h 21600"/>
              <a:gd name="T16" fmla="*/ 1000 w 21600"/>
              <a:gd name="T17" fmla="*/ 1000 h 21600"/>
              <a:gd name="T18" fmla="*/ 20600 w 21600"/>
              <a:gd name="T19" fmla="*/ 20600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0"/>
                </a:moveTo>
                <a:lnTo>
                  <a:pt x="21600" y="0"/>
                </a:lnTo>
                <a:lnTo>
                  <a:pt x="21600" y="21600"/>
                </a:lnTo>
                <a:lnTo>
                  <a:pt x="0" y="21600"/>
                </a:lnTo>
                <a:lnTo>
                  <a:pt x="0" y="0"/>
                </a:lnTo>
                <a:close/>
              </a:path>
            </a:pathLst>
          </a:custGeom>
          <a:solidFill>
            <a:srgbClr val="996633"/>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ctr" anchorCtr="0" compatLnSpc="1">
            <a:prstTxWarp prst="textNoShape">
              <a:avLst/>
            </a:prstTxWarp>
          </a:bodyPr>
          <a:lstStyle/>
          <a:p>
            <a:pPr algn="ctr"/>
            <a:r>
              <a:rPr lang="en-US" sz="2000" b="1" dirty="0">
                <a:solidFill>
                  <a:schemeClr val="tx1">
                    <a:lumMod val="10000"/>
                    <a:lumOff val="90000"/>
                  </a:schemeClr>
                </a:solidFill>
              </a:rPr>
              <a:t>Service Opportunities</a:t>
            </a:r>
          </a:p>
        </p:txBody>
      </p:sp>
      <p:sp>
        <p:nvSpPr>
          <p:cNvPr id="7" name="desk1"/>
          <p:cNvSpPr>
            <a:spLocks noEditPoints="1" noChangeArrowheads="1"/>
          </p:cNvSpPr>
          <p:nvPr/>
        </p:nvSpPr>
        <p:spPr bwMode="auto">
          <a:xfrm>
            <a:off x="5777240" y="4572000"/>
            <a:ext cx="2200275" cy="1138237"/>
          </a:xfrm>
          <a:custGeom>
            <a:avLst/>
            <a:gdLst>
              <a:gd name="T0" fmla="*/ 0 w 21600"/>
              <a:gd name="T1" fmla="*/ 0 h 21600"/>
              <a:gd name="T2" fmla="*/ 21600 w 21600"/>
              <a:gd name="T3" fmla="*/ 0 h 21600"/>
              <a:gd name="T4" fmla="*/ 21600 w 21600"/>
              <a:gd name="T5" fmla="*/ 21600 h 21600"/>
              <a:gd name="T6" fmla="*/ 0 w 21600"/>
              <a:gd name="T7" fmla="*/ 21600 h 21600"/>
              <a:gd name="T8" fmla="*/ 10800 w 21600"/>
              <a:gd name="T9" fmla="*/ 0 h 21600"/>
              <a:gd name="T10" fmla="*/ 21600 w 21600"/>
              <a:gd name="T11" fmla="*/ 10800 h 21600"/>
              <a:gd name="T12" fmla="*/ 10800 w 21600"/>
              <a:gd name="T13" fmla="*/ 21600 h 21600"/>
              <a:gd name="T14" fmla="*/ 0 w 21600"/>
              <a:gd name="T15" fmla="*/ 10800 h 21600"/>
              <a:gd name="T16" fmla="*/ 1000 w 21600"/>
              <a:gd name="T17" fmla="*/ 1000 h 21600"/>
              <a:gd name="T18" fmla="*/ 20600 w 21600"/>
              <a:gd name="T19" fmla="*/ 20600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0"/>
                </a:moveTo>
                <a:lnTo>
                  <a:pt x="21600" y="0"/>
                </a:lnTo>
                <a:lnTo>
                  <a:pt x="21600" y="21600"/>
                </a:lnTo>
                <a:lnTo>
                  <a:pt x="0" y="21600"/>
                </a:lnTo>
                <a:lnTo>
                  <a:pt x="0" y="0"/>
                </a:lnTo>
                <a:close/>
              </a:path>
            </a:pathLst>
          </a:custGeom>
          <a:solidFill>
            <a:srgbClr val="996633"/>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ctr" anchorCtr="0" compatLnSpc="1">
            <a:prstTxWarp prst="textNoShape">
              <a:avLst/>
            </a:prstTxWarp>
          </a:bodyPr>
          <a:lstStyle/>
          <a:p>
            <a:pPr algn="ctr"/>
            <a:r>
              <a:rPr lang="en-US" sz="2000" b="1" dirty="0">
                <a:solidFill>
                  <a:schemeClr val="tx1">
                    <a:lumMod val="10000"/>
                    <a:lumOff val="90000"/>
                  </a:schemeClr>
                </a:solidFill>
              </a:rPr>
              <a:t>Discipleship Process</a:t>
            </a:r>
          </a:p>
        </p:txBody>
      </p:sp>
      <p:sp>
        <p:nvSpPr>
          <p:cNvPr id="8" name="desk1"/>
          <p:cNvSpPr>
            <a:spLocks noEditPoints="1" noChangeArrowheads="1"/>
          </p:cNvSpPr>
          <p:nvPr/>
        </p:nvSpPr>
        <p:spPr bwMode="auto">
          <a:xfrm>
            <a:off x="3402559" y="1846209"/>
            <a:ext cx="2200275" cy="1138237"/>
          </a:xfrm>
          <a:custGeom>
            <a:avLst/>
            <a:gdLst>
              <a:gd name="T0" fmla="*/ 0 w 21600"/>
              <a:gd name="T1" fmla="*/ 0 h 21600"/>
              <a:gd name="T2" fmla="*/ 21600 w 21600"/>
              <a:gd name="T3" fmla="*/ 0 h 21600"/>
              <a:gd name="T4" fmla="*/ 21600 w 21600"/>
              <a:gd name="T5" fmla="*/ 21600 h 21600"/>
              <a:gd name="T6" fmla="*/ 0 w 21600"/>
              <a:gd name="T7" fmla="*/ 21600 h 21600"/>
              <a:gd name="T8" fmla="*/ 10800 w 21600"/>
              <a:gd name="T9" fmla="*/ 0 h 21600"/>
              <a:gd name="T10" fmla="*/ 21600 w 21600"/>
              <a:gd name="T11" fmla="*/ 10800 h 21600"/>
              <a:gd name="T12" fmla="*/ 10800 w 21600"/>
              <a:gd name="T13" fmla="*/ 21600 h 21600"/>
              <a:gd name="T14" fmla="*/ 0 w 21600"/>
              <a:gd name="T15" fmla="*/ 10800 h 21600"/>
              <a:gd name="T16" fmla="*/ 1000 w 21600"/>
              <a:gd name="T17" fmla="*/ 1000 h 21600"/>
              <a:gd name="T18" fmla="*/ 20600 w 21600"/>
              <a:gd name="T19" fmla="*/ 20600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0"/>
                </a:moveTo>
                <a:lnTo>
                  <a:pt x="21600" y="0"/>
                </a:lnTo>
                <a:lnTo>
                  <a:pt x="21600" y="21600"/>
                </a:lnTo>
                <a:lnTo>
                  <a:pt x="0" y="21600"/>
                </a:lnTo>
                <a:lnTo>
                  <a:pt x="0" y="0"/>
                </a:lnTo>
                <a:close/>
              </a:path>
            </a:pathLst>
          </a:custGeom>
          <a:solidFill>
            <a:srgbClr val="996633"/>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ctr" anchorCtr="0" compatLnSpc="1">
            <a:prstTxWarp prst="textNoShape">
              <a:avLst/>
            </a:prstTxWarp>
          </a:bodyPr>
          <a:lstStyle/>
          <a:p>
            <a:pPr algn="ctr"/>
            <a:r>
              <a:rPr lang="en-US" sz="2000" b="1" dirty="0">
                <a:solidFill>
                  <a:schemeClr val="tx1">
                    <a:lumMod val="10000"/>
                    <a:lumOff val="90000"/>
                  </a:schemeClr>
                </a:solidFill>
              </a:rPr>
              <a:t>Hands-On Activity</a:t>
            </a:r>
          </a:p>
        </p:txBody>
      </p:sp>
      <p:sp>
        <p:nvSpPr>
          <p:cNvPr id="9" name="desk1"/>
          <p:cNvSpPr>
            <a:spLocks noEditPoints="1" noChangeArrowheads="1"/>
          </p:cNvSpPr>
          <p:nvPr/>
        </p:nvSpPr>
        <p:spPr bwMode="auto">
          <a:xfrm>
            <a:off x="1049884" y="1840952"/>
            <a:ext cx="2200275" cy="1138237"/>
          </a:xfrm>
          <a:custGeom>
            <a:avLst/>
            <a:gdLst>
              <a:gd name="T0" fmla="*/ 0 w 21600"/>
              <a:gd name="T1" fmla="*/ 0 h 21600"/>
              <a:gd name="T2" fmla="*/ 21600 w 21600"/>
              <a:gd name="T3" fmla="*/ 0 h 21600"/>
              <a:gd name="T4" fmla="*/ 21600 w 21600"/>
              <a:gd name="T5" fmla="*/ 21600 h 21600"/>
              <a:gd name="T6" fmla="*/ 0 w 21600"/>
              <a:gd name="T7" fmla="*/ 21600 h 21600"/>
              <a:gd name="T8" fmla="*/ 10800 w 21600"/>
              <a:gd name="T9" fmla="*/ 0 h 21600"/>
              <a:gd name="T10" fmla="*/ 21600 w 21600"/>
              <a:gd name="T11" fmla="*/ 10800 h 21600"/>
              <a:gd name="T12" fmla="*/ 10800 w 21600"/>
              <a:gd name="T13" fmla="*/ 21600 h 21600"/>
              <a:gd name="T14" fmla="*/ 0 w 21600"/>
              <a:gd name="T15" fmla="*/ 10800 h 21600"/>
              <a:gd name="T16" fmla="*/ 1000 w 21600"/>
              <a:gd name="T17" fmla="*/ 1000 h 21600"/>
              <a:gd name="T18" fmla="*/ 20600 w 21600"/>
              <a:gd name="T19" fmla="*/ 20600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0"/>
                </a:moveTo>
                <a:lnTo>
                  <a:pt x="21600" y="0"/>
                </a:lnTo>
                <a:lnTo>
                  <a:pt x="21600" y="21600"/>
                </a:lnTo>
                <a:lnTo>
                  <a:pt x="0" y="21600"/>
                </a:lnTo>
                <a:lnTo>
                  <a:pt x="0" y="0"/>
                </a:lnTo>
                <a:close/>
              </a:path>
            </a:pathLst>
          </a:custGeom>
          <a:solidFill>
            <a:srgbClr val="996633"/>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ctr" anchorCtr="0" compatLnSpc="1">
            <a:prstTxWarp prst="textNoShape">
              <a:avLst/>
            </a:prstTxWarp>
          </a:bodyPr>
          <a:lstStyle/>
          <a:p>
            <a:pPr algn="ctr"/>
            <a:r>
              <a:rPr lang="en-US" sz="2000" b="1" dirty="0">
                <a:solidFill>
                  <a:schemeClr val="tx1">
                    <a:lumMod val="10000"/>
                    <a:lumOff val="90000"/>
                  </a:schemeClr>
                </a:solidFill>
              </a:rPr>
              <a:t>Community of Christlike Men</a:t>
            </a:r>
          </a:p>
        </p:txBody>
      </p:sp>
      <p:sp>
        <p:nvSpPr>
          <p:cNvPr id="10" name="desk1"/>
          <p:cNvSpPr>
            <a:spLocks noEditPoints="1" noChangeArrowheads="1"/>
          </p:cNvSpPr>
          <p:nvPr/>
        </p:nvSpPr>
        <p:spPr bwMode="auto">
          <a:xfrm>
            <a:off x="5777240" y="1846208"/>
            <a:ext cx="2200275" cy="1138237"/>
          </a:xfrm>
          <a:custGeom>
            <a:avLst/>
            <a:gdLst>
              <a:gd name="T0" fmla="*/ 0 w 21600"/>
              <a:gd name="T1" fmla="*/ 0 h 21600"/>
              <a:gd name="T2" fmla="*/ 21600 w 21600"/>
              <a:gd name="T3" fmla="*/ 0 h 21600"/>
              <a:gd name="T4" fmla="*/ 21600 w 21600"/>
              <a:gd name="T5" fmla="*/ 21600 h 21600"/>
              <a:gd name="T6" fmla="*/ 0 w 21600"/>
              <a:gd name="T7" fmla="*/ 21600 h 21600"/>
              <a:gd name="T8" fmla="*/ 10800 w 21600"/>
              <a:gd name="T9" fmla="*/ 0 h 21600"/>
              <a:gd name="T10" fmla="*/ 21600 w 21600"/>
              <a:gd name="T11" fmla="*/ 10800 h 21600"/>
              <a:gd name="T12" fmla="*/ 10800 w 21600"/>
              <a:gd name="T13" fmla="*/ 21600 h 21600"/>
              <a:gd name="T14" fmla="*/ 0 w 21600"/>
              <a:gd name="T15" fmla="*/ 10800 h 21600"/>
              <a:gd name="T16" fmla="*/ 1000 w 21600"/>
              <a:gd name="T17" fmla="*/ 1000 h 21600"/>
              <a:gd name="T18" fmla="*/ 20600 w 21600"/>
              <a:gd name="T19" fmla="*/ 20600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0"/>
                </a:moveTo>
                <a:lnTo>
                  <a:pt x="21600" y="0"/>
                </a:lnTo>
                <a:lnTo>
                  <a:pt x="21600" y="21600"/>
                </a:lnTo>
                <a:lnTo>
                  <a:pt x="0" y="21600"/>
                </a:lnTo>
                <a:lnTo>
                  <a:pt x="0" y="0"/>
                </a:lnTo>
                <a:close/>
              </a:path>
            </a:pathLst>
          </a:custGeom>
          <a:solidFill>
            <a:srgbClr val="996633"/>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ctr" anchorCtr="0" compatLnSpc="1">
            <a:prstTxWarp prst="textNoShape">
              <a:avLst/>
            </a:prstTxWarp>
          </a:bodyPr>
          <a:lstStyle/>
          <a:p>
            <a:pPr algn="ctr"/>
            <a:r>
              <a:rPr lang="en-US" sz="2000" b="1" dirty="0">
                <a:solidFill>
                  <a:schemeClr val="tx1">
                    <a:lumMod val="10000"/>
                    <a:lumOff val="90000"/>
                  </a:schemeClr>
                </a:solidFill>
              </a:rPr>
              <a:t>Life Skills Development</a:t>
            </a:r>
          </a:p>
        </p:txBody>
      </p:sp>
      <p:sp>
        <p:nvSpPr>
          <p:cNvPr id="11" name="desk1"/>
          <p:cNvSpPr>
            <a:spLocks noEditPoints="1" noChangeArrowheads="1"/>
          </p:cNvSpPr>
          <p:nvPr/>
        </p:nvSpPr>
        <p:spPr bwMode="auto">
          <a:xfrm>
            <a:off x="4562475" y="3205657"/>
            <a:ext cx="3415040" cy="1138237"/>
          </a:xfrm>
          <a:custGeom>
            <a:avLst/>
            <a:gdLst>
              <a:gd name="T0" fmla="*/ 0 w 21600"/>
              <a:gd name="T1" fmla="*/ 0 h 21600"/>
              <a:gd name="T2" fmla="*/ 21600 w 21600"/>
              <a:gd name="T3" fmla="*/ 0 h 21600"/>
              <a:gd name="T4" fmla="*/ 21600 w 21600"/>
              <a:gd name="T5" fmla="*/ 21600 h 21600"/>
              <a:gd name="T6" fmla="*/ 0 w 21600"/>
              <a:gd name="T7" fmla="*/ 21600 h 21600"/>
              <a:gd name="T8" fmla="*/ 10800 w 21600"/>
              <a:gd name="T9" fmla="*/ 0 h 21600"/>
              <a:gd name="T10" fmla="*/ 21600 w 21600"/>
              <a:gd name="T11" fmla="*/ 10800 h 21600"/>
              <a:gd name="T12" fmla="*/ 10800 w 21600"/>
              <a:gd name="T13" fmla="*/ 21600 h 21600"/>
              <a:gd name="T14" fmla="*/ 0 w 21600"/>
              <a:gd name="T15" fmla="*/ 10800 h 21600"/>
              <a:gd name="T16" fmla="*/ 1000 w 21600"/>
              <a:gd name="T17" fmla="*/ 1000 h 21600"/>
              <a:gd name="T18" fmla="*/ 20600 w 21600"/>
              <a:gd name="T19" fmla="*/ 20600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0"/>
                </a:moveTo>
                <a:lnTo>
                  <a:pt x="21600" y="0"/>
                </a:lnTo>
                <a:lnTo>
                  <a:pt x="21600" y="21600"/>
                </a:lnTo>
                <a:lnTo>
                  <a:pt x="0" y="21600"/>
                </a:lnTo>
                <a:lnTo>
                  <a:pt x="0" y="0"/>
                </a:lnTo>
                <a:close/>
              </a:path>
            </a:pathLst>
          </a:custGeom>
          <a:solidFill>
            <a:srgbClr val="996633"/>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ctr" anchorCtr="0" compatLnSpc="1">
            <a:prstTxWarp prst="textNoShape">
              <a:avLst/>
            </a:prstTxWarp>
          </a:bodyPr>
          <a:lstStyle/>
          <a:p>
            <a:pPr algn="ctr"/>
            <a:r>
              <a:rPr lang="en-US" sz="2000" b="1" dirty="0">
                <a:solidFill>
                  <a:schemeClr val="tx1">
                    <a:lumMod val="10000"/>
                    <a:lumOff val="90000"/>
                  </a:schemeClr>
                </a:solidFill>
              </a:rPr>
              <a:t>Leadership &amp; Personal Development</a:t>
            </a:r>
          </a:p>
        </p:txBody>
      </p:sp>
      <p:sp>
        <p:nvSpPr>
          <p:cNvPr id="12" name="desk1"/>
          <p:cNvSpPr>
            <a:spLocks noEditPoints="1" noChangeArrowheads="1"/>
          </p:cNvSpPr>
          <p:nvPr/>
        </p:nvSpPr>
        <p:spPr bwMode="auto">
          <a:xfrm>
            <a:off x="1049884" y="3200400"/>
            <a:ext cx="3360191" cy="1138237"/>
          </a:xfrm>
          <a:custGeom>
            <a:avLst/>
            <a:gdLst>
              <a:gd name="T0" fmla="*/ 0 w 21600"/>
              <a:gd name="T1" fmla="*/ 0 h 21600"/>
              <a:gd name="T2" fmla="*/ 21600 w 21600"/>
              <a:gd name="T3" fmla="*/ 0 h 21600"/>
              <a:gd name="T4" fmla="*/ 21600 w 21600"/>
              <a:gd name="T5" fmla="*/ 21600 h 21600"/>
              <a:gd name="T6" fmla="*/ 0 w 21600"/>
              <a:gd name="T7" fmla="*/ 21600 h 21600"/>
              <a:gd name="T8" fmla="*/ 10800 w 21600"/>
              <a:gd name="T9" fmla="*/ 0 h 21600"/>
              <a:gd name="T10" fmla="*/ 21600 w 21600"/>
              <a:gd name="T11" fmla="*/ 10800 h 21600"/>
              <a:gd name="T12" fmla="*/ 10800 w 21600"/>
              <a:gd name="T13" fmla="*/ 21600 h 21600"/>
              <a:gd name="T14" fmla="*/ 0 w 21600"/>
              <a:gd name="T15" fmla="*/ 10800 h 21600"/>
              <a:gd name="T16" fmla="*/ 1000 w 21600"/>
              <a:gd name="T17" fmla="*/ 1000 h 21600"/>
              <a:gd name="T18" fmla="*/ 20600 w 21600"/>
              <a:gd name="T19" fmla="*/ 20600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0"/>
                </a:moveTo>
                <a:lnTo>
                  <a:pt x="21600" y="0"/>
                </a:lnTo>
                <a:lnTo>
                  <a:pt x="21600" y="21600"/>
                </a:lnTo>
                <a:lnTo>
                  <a:pt x="0" y="21600"/>
                </a:lnTo>
                <a:lnTo>
                  <a:pt x="0" y="0"/>
                </a:lnTo>
                <a:close/>
              </a:path>
            </a:pathLst>
          </a:custGeom>
          <a:solidFill>
            <a:srgbClr val="996633"/>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ctr" anchorCtr="0" compatLnSpc="1">
            <a:prstTxWarp prst="textNoShape">
              <a:avLst/>
            </a:prstTxWarp>
          </a:bodyPr>
          <a:lstStyle/>
          <a:p>
            <a:pPr algn="ctr"/>
            <a:r>
              <a:rPr lang="en-US" sz="2000" b="1" dirty="0">
                <a:solidFill>
                  <a:schemeClr val="tx1">
                    <a:lumMod val="10000"/>
                    <a:lumOff val="90000"/>
                  </a:schemeClr>
                </a:solidFill>
              </a:rPr>
              <a:t>Achievement &amp; Recognition Process</a:t>
            </a:r>
          </a:p>
        </p:txBody>
      </p:sp>
    </p:spTree>
    <p:extLst>
      <p:ext uri="{BB962C8B-B14F-4D97-AF65-F5344CB8AC3E}">
        <p14:creationId xmlns:p14="http://schemas.microsoft.com/office/powerpoint/2010/main" val="42465519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7" name="Picture 6"/>
          <p:cNvPicPr>
            <a:picLocks noChangeAspect="1"/>
          </p:cNvPicPr>
          <p:nvPr/>
        </p:nvPicPr>
        <p:blipFill>
          <a:blip r:embed="rId4" cstate="print"/>
          <a:stretch>
            <a:fillRect/>
          </a:stretch>
        </p:blipFill>
        <p:spPr>
          <a:xfrm>
            <a:off x="20548" y="20547"/>
            <a:ext cx="3498527" cy="2825393"/>
          </a:xfrm>
          <a:prstGeom prst="rect">
            <a:avLst/>
          </a:prstGeom>
        </p:spPr>
      </p:pic>
      <p:pic>
        <p:nvPicPr>
          <p:cNvPr id="8" name="Picture 7"/>
          <p:cNvPicPr>
            <a:picLocks noChangeAspect="1"/>
          </p:cNvPicPr>
          <p:nvPr/>
        </p:nvPicPr>
        <p:blipFill>
          <a:blip r:embed="rId5" cstate="print"/>
          <a:stretch>
            <a:fillRect/>
          </a:stretch>
        </p:blipFill>
        <p:spPr>
          <a:xfrm>
            <a:off x="3503486" y="20548"/>
            <a:ext cx="5624418" cy="2825496"/>
          </a:xfrm>
          <a:prstGeom prst="rect">
            <a:avLst/>
          </a:prstGeom>
        </p:spPr>
      </p:pic>
      <p:pic>
        <p:nvPicPr>
          <p:cNvPr id="9" name="Picture 8"/>
          <p:cNvPicPr>
            <a:picLocks noChangeAspect="1"/>
          </p:cNvPicPr>
          <p:nvPr/>
        </p:nvPicPr>
        <p:blipFill>
          <a:blip r:embed="rId6" cstate="print"/>
          <a:stretch>
            <a:fillRect/>
          </a:stretch>
        </p:blipFill>
        <p:spPr>
          <a:xfrm>
            <a:off x="45719" y="2816984"/>
            <a:ext cx="7668994" cy="2296266"/>
          </a:xfrm>
          <a:prstGeom prst="rect">
            <a:avLst/>
          </a:prstGeom>
        </p:spPr>
      </p:pic>
      <p:pic>
        <p:nvPicPr>
          <p:cNvPr id="10" name="Picture 9"/>
          <p:cNvPicPr>
            <a:picLocks noChangeAspect="1"/>
          </p:cNvPicPr>
          <p:nvPr/>
        </p:nvPicPr>
        <p:blipFill>
          <a:blip r:embed="rId7" cstate="print"/>
          <a:stretch>
            <a:fillRect/>
          </a:stretch>
        </p:blipFill>
        <p:spPr>
          <a:xfrm>
            <a:off x="7662119" y="2819400"/>
            <a:ext cx="1461333" cy="2293850"/>
          </a:xfrm>
          <a:prstGeom prst="rect">
            <a:avLst/>
          </a:prstGeom>
        </p:spPr>
      </p:pic>
      <p:sp>
        <p:nvSpPr>
          <p:cNvPr id="6" name="Rectangle 5"/>
          <p:cNvSpPr/>
          <p:nvPr/>
        </p:nvSpPr>
        <p:spPr>
          <a:xfrm>
            <a:off x="8755230" y="2469776"/>
            <a:ext cx="304800" cy="152400"/>
          </a:xfrm>
          <a:prstGeom prst="rect">
            <a:avLst/>
          </a:prstGeom>
          <a:solidFill>
            <a:srgbClr val="F2741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47F28"/>
              </a:solidFill>
            </a:endParaRPr>
          </a:p>
        </p:txBody>
      </p:sp>
      <p:grpSp>
        <p:nvGrpSpPr>
          <p:cNvPr id="20" name="Group 19"/>
          <p:cNvGrpSpPr/>
          <p:nvPr/>
        </p:nvGrpSpPr>
        <p:grpSpPr>
          <a:xfrm>
            <a:off x="0" y="5089818"/>
            <a:ext cx="9144000" cy="1768182"/>
            <a:chOff x="0" y="5089818"/>
            <a:chExt cx="9144000" cy="1768182"/>
          </a:xfrm>
        </p:grpSpPr>
        <p:pic>
          <p:nvPicPr>
            <p:cNvPr id="11" name="Picture 10"/>
            <p:cNvPicPr>
              <a:picLocks/>
            </p:cNvPicPr>
            <p:nvPr/>
          </p:nvPicPr>
          <p:blipFill>
            <a:blip r:embed="rId8" cstate="print"/>
            <a:stretch>
              <a:fillRect/>
            </a:stretch>
          </p:blipFill>
          <p:spPr>
            <a:xfrm>
              <a:off x="24064" y="5089818"/>
              <a:ext cx="9098280" cy="1737360"/>
            </a:xfrm>
            <a:prstGeom prst="rect">
              <a:avLst/>
            </a:prstGeom>
          </p:spPr>
        </p:pic>
        <p:sp>
          <p:nvSpPr>
            <p:cNvPr id="16" name="Rectangle 15"/>
            <p:cNvSpPr/>
            <p:nvPr/>
          </p:nvSpPr>
          <p:spPr>
            <a:xfrm>
              <a:off x="0" y="5181600"/>
              <a:ext cx="45719" cy="167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p:cNvSpPr/>
            <p:nvPr/>
          </p:nvSpPr>
          <p:spPr>
            <a:xfrm rot="5400000">
              <a:off x="4537710" y="2251710"/>
              <a:ext cx="68580" cy="9144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p:cNvSpPr/>
            <p:nvPr/>
          </p:nvSpPr>
          <p:spPr>
            <a:xfrm>
              <a:off x="9098281" y="5158740"/>
              <a:ext cx="45719" cy="167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4" name="Title 3"/>
          <p:cNvSpPr txBox="1">
            <a:spLocks/>
          </p:cNvSpPr>
          <p:nvPr/>
        </p:nvSpPr>
        <p:spPr>
          <a:xfrm>
            <a:off x="222616" y="3581400"/>
            <a:ext cx="7315200" cy="1325563"/>
          </a:xfrm>
          <a:prstGeom prst="rect">
            <a:avLst/>
          </a:prstGeom>
          <a:noFill/>
          <a:ln>
            <a:noFill/>
          </a:ln>
        </p:spPr>
        <p:txBody>
          <a:bodyPr vert="horz" lIns="91440" tIns="45720" rIns="91440" bIns="45720" rtlCol="0" anchor="ctr">
            <a:noAutofit/>
            <a:scene3d>
              <a:camera prst="orthographicFront"/>
              <a:lightRig rig="soft" dir="t">
                <a:rot lat="0" lon="0" rev="17220000"/>
              </a:lightRig>
            </a:scene3d>
            <a:sp3d prstMaterial="softEdge"/>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87000"/>
              </a:lnSpc>
            </a:pPr>
            <a:br>
              <a:rPr lang="en-US" sz="5600" dirty="0"/>
            </a:br>
            <a:r>
              <a:rPr lang="en-US" sz="5600" b="1" dirty="0">
                <a:solidFill>
                  <a:schemeClr val="bg1"/>
                </a:solidFill>
                <a:latin typeface="Arial" pitchFamily="34" charset="0"/>
                <a:cs typeface="Arial" pitchFamily="34" charset="0"/>
              </a:rPr>
              <a:t>Q &amp; A</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p:checker/>
      </p:transition>
    </mc:Choice>
    <mc:Fallback xmlns="">
      <p:transition spd="slow">
        <p:checker/>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xit" presetSubtype="0" fill="hold" grpId="0" nodeType="withEffect">
                                  <p:stCondLst>
                                    <p:cond delay="0"/>
                                  </p:stCondLst>
                                  <p:childTnLst>
                                    <p:animEffect transition="out" filter="fade">
                                      <p:cBhvr>
                                        <p:cTn id="6" dur="10"/>
                                        <p:tgtEl>
                                          <p:spTgt spid="6"/>
                                        </p:tgtEl>
                                      </p:cBhvr>
                                    </p:animEffect>
                                    <p:set>
                                      <p:cBhvr>
                                        <p:cTn id="7" dur="1" fill="hold">
                                          <p:stCondLst>
                                            <p:cond delay="9"/>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Gender Differences – Boys vs. Girls</a:t>
            </a:r>
          </a:p>
        </p:txBody>
      </p:sp>
      <p:sp>
        <p:nvSpPr>
          <p:cNvPr id="3" name="Content Placeholder 2"/>
          <p:cNvSpPr>
            <a:spLocks noGrp="1"/>
          </p:cNvSpPr>
          <p:nvPr>
            <p:ph sz="half" idx="1"/>
          </p:nvPr>
        </p:nvSpPr>
        <p:spPr>
          <a:xfrm>
            <a:off x="457199" y="1219200"/>
            <a:ext cx="8394107" cy="4428657"/>
          </a:xfrm>
        </p:spPr>
        <p:txBody>
          <a:bodyPr>
            <a:normAutofit/>
          </a:bodyPr>
          <a:lstStyle/>
          <a:p>
            <a:pPr marL="0" indent="0" algn="ctr">
              <a:buNone/>
            </a:pPr>
            <a:r>
              <a:rPr lang="en-US" sz="4800" dirty="0"/>
              <a:t>How might you describe the typical BOY?</a:t>
            </a:r>
          </a:p>
        </p:txBody>
      </p:sp>
      <p:pic>
        <p:nvPicPr>
          <p:cNvPr id="5" name="Picture 4"/>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685800" y="3124200"/>
            <a:ext cx="6184307" cy="3477768"/>
          </a:xfrm>
          <a:prstGeom prst="rect">
            <a:avLst/>
          </a:prstGeom>
        </p:spPr>
      </p:pic>
    </p:spTree>
    <p:extLst>
      <p:ext uri="{BB962C8B-B14F-4D97-AF65-F5344CB8AC3E}">
        <p14:creationId xmlns:p14="http://schemas.microsoft.com/office/powerpoint/2010/main" val="39617907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Gender Differences – Boys vs. Girls</a:t>
            </a:r>
          </a:p>
        </p:txBody>
      </p:sp>
      <p:sp>
        <p:nvSpPr>
          <p:cNvPr id="3" name="Content Placeholder 2"/>
          <p:cNvSpPr>
            <a:spLocks noGrp="1"/>
          </p:cNvSpPr>
          <p:nvPr>
            <p:ph sz="half" idx="1"/>
          </p:nvPr>
        </p:nvSpPr>
        <p:spPr>
          <a:xfrm>
            <a:off x="457199" y="1219200"/>
            <a:ext cx="8394107" cy="4428657"/>
          </a:xfrm>
        </p:spPr>
        <p:txBody>
          <a:bodyPr>
            <a:normAutofit/>
          </a:bodyPr>
          <a:lstStyle/>
          <a:p>
            <a:pPr marL="0" indent="0" algn="ctr">
              <a:buNone/>
            </a:pPr>
            <a:r>
              <a:rPr lang="en-US" sz="4800" dirty="0"/>
              <a:t>How might you describe the typical GIRL?</a:t>
            </a:r>
          </a:p>
        </p:txBody>
      </p:sp>
      <p:pic>
        <p:nvPicPr>
          <p:cNvPr id="6" name="Picture 5"/>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2286000" y="3048000"/>
            <a:ext cx="6182698" cy="3477768"/>
          </a:xfrm>
          <a:prstGeom prst="rect">
            <a:avLst/>
          </a:prstGeom>
        </p:spPr>
      </p:pic>
    </p:spTree>
    <p:extLst>
      <p:ext uri="{BB962C8B-B14F-4D97-AF65-F5344CB8AC3E}">
        <p14:creationId xmlns:p14="http://schemas.microsoft.com/office/powerpoint/2010/main" val="40828613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r>
              <a:rPr lang="en-US" sz="4800" dirty="0"/>
              <a:t>Core Competencies</a:t>
            </a:r>
          </a:p>
          <a:p>
            <a:r>
              <a:rPr lang="en-US" sz="4400" dirty="0"/>
              <a:t>Outdoor Activities</a:t>
            </a:r>
          </a:p>
          <a:p>
            <a:r>
              <a:rPr lang="en-US" sz="4400" dirty="0"/>
              <a:t>Sports</a:t>
            </a:r>
          </a:p>
          <a:p>
            <a:r>
              <a:rPr lang="en-US" sz="4400" dirty="0"/>
              <a:t>Trade Skills</a:t>
            </a:r>
          </a:p>
          <a:p>
            <a:r>
              <a:rPr lang="en-US" sz="4400" dirty="0"/>
              <a:t>Technology</a:t>
            </a:r>
          </a:p>
          <a:p>
            <a:r>
              <a:rPr lang="en-US" sz="4400" dirty="0"/>
              <a:t>Arts</a:t>
            </a:r>
          </a:p>
        </p:txBody>
      </p:sp>
      <p:pic>
        <p:nvPicPr>
          <p:cNvPr id="2" name="Picture 1"/>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76200" y="406383"/>
            <a:ext cx="3295392" cy="4394217"/>
          </a:xfrm>
          <a:prstGeom prst="rect">
            <a:avLst/>
          </a:prstGeom>
        </p:spPr>
      </p:pic>
    </p:spTree>
    <p:extLst>
      <p:ext uri="{BB962C8B-B14F-4D97-AF65-F5344CB8AC3E}">
        <p14:creationId xmlns:p14="http://schemas.microsoft.com/office/powerpoint/2010/main" val="6520214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381000"/>
            <a:ext cx="7924800" cy="707886"/>
          </a:xfrm>
          <a:prstGeom prst="rect">
            <a:avLst/>
          </a:prstGeom>
          <a:noFill/>
        </p:spPr>
        <p:txBody>
          <a:bodyPr wrap="square" rtlCol="0">
            <a:normAutofit/>
          </a:bodyPr>
          <a:lstStyle/>
          <a:p>
            <a:r>
              <a:rPr lang="en-US" sz="4000" b="1" dirty="0">
                <a:solidFill>
                  <a:schemeClr val="tx1">
                    <a:lumMod val="85000"/>
                    <a:lumOff val="15000"/>
                  </a:schemeClr>
                </a:solidFill>
                <a:latin typeface="+mj-lt"/>
              </a:rPr>
              <a:t>Core</a:t>
            </a:r>
            <a:r>
              <a:rPr lang="en-US" sz="4000" dirty="0">
                <a:latin typeface="+mj-lt"/>
              </a:rPr>
              <a:t> </a:t>
            </a:r>
            <a:r>
              <a:rPr lang="en-US" sz="4000" dirty="0">
                <a:solidFill>
                  <a:schemeClr val="tx1">
                    <a:lumMod val="50000"/>
                    <a:lumOff val="50000"/>
                  </a:schemeClr>
                </a:solidFill>
                <a:latin typeface="+mj-lt"/>
              </a:rPr>
              <a:t>OBJECTIVES</a:t>
            </a:r>
            <a:endParaRPr lang="en-US" sz="4000" dirty="0">
              <a:solidFill>
                <a:schemeClr val="tx1">
                  <a:lumMod val="50000"/>
                  <a:lumOff val="50000"/>
                </a:schemeClr>
              </a:solidFill>
              <a:latin typeface="+mj-lt"/>
              <a:cs typeface="Arial" pitchFamily="34" charset="0"/>
            </a:endParaRPr>
          </a:p>
        </p:txBody>
      </p:sp>
      <p:cxnSp>
        <p:nvCxnSpPr>
          <p:cNvPr id="10" name="Straight Connector 9"/>
          <p:cNvCxnSpPr/>
          <p:nvPr/>
        </p:nvCxnSpPr>
        <p:spPr>
          <a:xfrm>
            <a:off x="1905000" y="2936809"/>
            <a:ext cx="5257800" cy="1588"/>
          </a:xfrm>
          <a:prstGeom prst="line">
            <a:avLst/>
          </a:prstGeom>
          <a:ln w="47625">
            <a:solidFill>
              <a:srgbClr val="E4E4E4"/>
            </a:solidFill>
          </a:ln>
          <a:effectLst/>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750711" y="4733458"/>
            <a:ext cx="7973935" cy="1295400"/>
          </a:xfrm>
          <a:prstGeom prst="rect">
            <a:avLst/>
          </a:prstGeom>
          <a:noFill/>
        </p:spPr>
        <p:txBody>
          <a:bodyPr wrap="none" rtlCol="0">
            <a:normAutofit/>
          </a:bodyPr>
          <a:lstStyle/>
          <a:p>
            <a:pPr algn="r"/>
            <a:r>
              <a:rPr lang="en-US" sz="2400" b="1" dirty="0">
                <a:solidFill>
                  <a:schemeClr val="tx1">
                    <a:lumMod val="75000"/>
                    <a:lumOff val="25000"/>
                  </a:schemeClr>
                </a:solidFill>
              </a:rPr>
              <a:t>CONNECT with a community of Christlike men</a:t>
            </a:r>
          </a:p>
          <a:p>
            <a:pPr algn="r"/>
            <a:r>
              <a:rPr lang="en-US" sz="2400" b="1" dirty="0">
                <a:solidFill>
                  <a:schemeClr val="tx1">
                    <a:lumMod val="75000"/>
                    <a:lumOff val="25000"/>
                  </a:schemeClr>
                </a:solidFill>
              </a:rPr>
              <a:t>GROW in Biblical manhood</a:t>
            </a:r>
          </a:p>
          <a:p>
            <a:pPr algn="r"/>
            <a:r>
              <a:rPr lang="en-US" sz="2400" b="1" dirty="0">
                <a:solidFill>
                  <a:schemeClr val="tx1">
                    <a:lumMod val="75000"/>
                    <a:lumOff val="25000"/>
                  </a:schemeClr>
                </a:solidFill>
              </a:rPr>
              <a:t>SERVE others &amp; make the world a better place</a:t>
            </a:r>
          </a:p>
        </p:txBody>
      </p:sp>
      <p:sp>
        <p:nvSpPr>
          <p:cNvPr id="12" name="Rectangle 11"/>
          <p:cNvSpPr/>
          <p:nvPr/>
        </p:nvSpPr>
        <p:spPr>
          <a:xfrm>
            <a:off x="8686800" y="5284486"/>
            <a:ext cx="457200" cy="96672"/>
          </a:xfrm>
          <a:prstGeom prst="rect">
            <a:avLst/>
          </a:pr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6600"/>
                </a:solidFill>
              </a:rPr>
              <a:t>           </a:t>
            </a:r>
          </a:p>
        </p:txBody>
      </p:sp>
      <p:sp>
        <p:nvSpPr>
          <p:cNvPr id="6" name="Oval 5"/>
          <p:cNvSpPr/>
          <p:nvPr/>
        </p:nvSpPr>
        <p:spPr>
          <a:xfrm>
            <a:off x="762000" y="1946209"/>
            <a:ext cx="2057400" cy="2057400"/>
          </a:xfrm>
          <a:prstGeom prst="ellipse">
            <a:avLst/>
          </a:prstGeom>
          <a:gradFill flip="none" rotWithShape="1">
            <a:gsLst>
              <a:gs pos="0">
                <a:srgbClr val="F39C29"/>
              </a:gs>
              <a:gs pos="50000">
                <a:srgbClr val="F7931D"/>
              </a:gs>
              <a:gs pos="100000">
                <a:srgbClr val="FF6600"/>
              </a:gs>
            </a:gsLst>
            <a:path path="circle">
              <a:fillToRect l="50000" t="50000" r="50000" b="50000"/>
            </a:path>
            <a:tileRect/>
          </a:gradFill>
          <a:ln w="82550">
            <a:noFill/>
          </a:ln>
          <a:effectLst>
            <a:outerShdw blurRad="152400" dist="165100" dir="5400000" sx="90000" sy="-19000" rotWithShape="0">
              <a:prstClr val="black">
                <a:alpha val="1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4" name="TextBox 13"/>
          <p:cNvSpPr txBox="1"/>
          <p:nvPr/>
        </p:nvSpPr>
        <p:spPr>
          <a:xfrm>
            <a:off x="1121392" y="1557456"/>
            <a:ext cx="1219200" cy="2708434"/>
          </a:xfrm>
          <a:prstGeom prst="rect">
            <a:avLst/>
          </a:prstGeom>
          <a:noFill/>
        </p:spPr>
        <p:txBody>
          <a:bodyPr wrap="square" rtlCol="0">
            <a:spAutoFit/>
          </a:bodyPr>
          <a:lstStyle/>
          <a:p>
            <a:r>
              <a:rPr lang="en-US" sz="17000" b="1" dirty="0">
                <a:solidFill>
                  <a:srgbClr val="F26200">
                    <a:alpha val="40000"/>
                  </a:srgbClr>
                </a:solidFill>
                <a:latin typeface="+mj-lt"/>
                <a:cs typeface="Arial" pitchFamily="34" charset="0"/>
              </a:rPr>
              <a:t>1</a:t>
            </a:r>
          </a:p>
        </p:txBody>
      </p:sp>
      <p:sp>
        <p:nvSpPr>
          <p:cNvPr id="13" name="TextBox 12"/>
          <p:cNvSpPr txBox="1"/>
          <p:nvPr/>
        </p:nvSpPr>
        <p:spPr>
          <a:xfrm>
            <a:off x="823416" y="2701385"/>
            <a:ext cx="1931160" cy="648777"/>
          </a:xfrm>
          <a:prstGeom prst="rect">
            <a:avLst/>
          </a:prstGeom>
          <a:noFill/>
        </p:spPr>
        <p:txBody>
          <a:bodyPr wrap="square" rtlCol="0">
            <a:normAutofit/>
          </a:bodyPr>
          <a:lstStyle/>
          <a:p>
            <a:pPr algn="ctr">
              <a:lnSpc>
                <a:spcPct val="80000"/>
              </a:lnSpc>
            </a:pPr>
            <a:r>
              <a:rPr lang="en-US" sz="3200" b="1" dirty="0">
                <a:solidFill>
                  <a:schemeClr val="bg1"/>
                </a:solidFill>
                <a:effectLst>
                  <a:outerShdw blurRad="50800" dist="25400" dir="5400000" algn="t" rotWithShape="0">
                    <a:prstClr val="black">
                      <a:alpha val="15000"/>
                    </a:prstClr>
                  </a:outerShdw>
                </a:effectLst>
              </a:rPr>
              <a:t>CONNECT</a:t>
            </a:r>
          </a:p>
        </p:txBody>
      </p:sp>
      <p:sp>
        <p:nvSpPr>
          <p:cNvPr id="4" name="Oval 3"/>
          <p:cNvSpPr/>
          <p:nvPr/>
        </p:nvSpPr>
        <p:spPr>
          <a:xfrm>
            <a:off x="3543300" y="1946209"/>
            <a:ext cx="2057400" cy="2057400"/>
          </a:xfrm>
          <a:prstGeom prst="ellipse">
            <a:avLst/>
          </a:prstGeom>
          <a:gradFill>
            <a:gsLst>
              <a:gs pos="0">
                <a:srgbClr val="00B0F0"/>
              </a:gs>
              <a:gs pos="50000">
                <a:srgbClr val="399ECB"/>
              </a:gs>
              <a:gs pos="100000">
                <a:srgbClr val="0077D0"/>
              </a:gs>
            </a:gsLst>
            <a:path path="circle">
              <a:fillToRect l="50000" t="50000" r="50000" b="50000"/>
            </a:path>
          </a:gradFill>
          <a:ln w="82550">
            <a:noFill/>
          </a:ln>
          <a:effectLst>
            <a:outerShdw blurRad="127000" dist="165100" dir="5400000" sx="90000" sy="-19000" rotWithShape="0">
              <a:prstClr val="black">
                <a:alpha val="1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5" name="TextBox 14"/>
          <p:cNvSpPr txBox="1"/>
          <p:nvPr/>
        </p:nvSpPr>
        <p:spPr>
          <a:xfrm>
            <a:off x="3933968" y="1591943"/>
            <a:ext cx="1219200" cy="2708434"/>
          </a:xfrm>
          <a:prstGeom prst="rect">
            <a:avLst/>
          </a:prstGeom>
          <a:noFill/>
        </p:spPr>
        <p:txBody>
          <a:bodyPr wrap="square" rtlCol="0">
            <a:spAutoFit/>
          </a:bodyPr>
          <a:lstStyle/>
          <a:p>
            <a:r>
              <a:rPr lang="en-US" sz="17000" b="1" dirty="0">
                <a:solidFill>
                  <a:srgbClr val="2A7A9E">
                    <a:alpha val="40000"/>
                  </a:srgbClr>
                </a:solidFill>
                <a:latin typeface="+mj-lt"/>
                <a:cs typeface="Arial" pitchFamily="34" charset="0"/>
              </a:rPr>
              <a:t>2</a:t>
            </a:r>
          </a:p>
        </p:txBody>
      </p:sp>
      <p:sp>
        <p:nvSpPr>
          <p:cNvPr id="16" name="TextBox 15"/>
          <p:cNvSpPr txBox="1"/>
          <p:nvPr/>
        </p:nvSpPr>
        <p:spPr>
          <a:xfrm>
            <a:off x="3601872" y="2701385"/>
            <a:ext cx="1931160" cy="665695"/>
          </a:xfrm>
          <a:prstGeom prst="rect">
            <a:avLst/>
          </a:prstGeom>
          <a:noFill/>
        </p:spPr>
        <p:txBody>
          <a:bodyPr wrap="square" rtlCol="0">
            <a:normAutofit/>
          </a:bodyPr>
          <a:lstStyle/>
          <a:p>
            <a:pPr algn="ctr">
              <a:lnSpc>
                <a:spcPct val="80000"/>
              </a:lnSpc>
            </a:pPr>
            <a:r>
              <a:rPr lang="en-US" sz="3200" b="1" spc="60" dirty="0">
                <a:solidFill>
                  <a:schemeClr val="bg1"/>
                </a:solidFill>
                <a:effectLst>
                  <a:outerShdw blurRad="50800" dist="25400" dir="5400000" algn="t" rotWithShape="0">
                    <a:prstClr val="black">
                      <a:alpha val="15000"/>
                    </a:prstClr>
                  </a:outerShdw>
                </a:effectLst>
              </a:rPr>
              <a:t>GROW</a:t>
            </a:r>
          </a:p>
        </p:txBody>
      </p:sp>
      <p:sp>
        <p:nvSpPr>
          <p:cNvPr id="5" name="Oval 4"/>
          <p:cNvSpPr/>
          <p:nvPr/>
        </p:nvSpPr>
        <p:spPr>
          <a:xfrm>
            <a:off x="6324600" y="1953643"/>
            <a:ext cx="2057400" cy="2057400"/>
          </a:xfrm>
          <a:prstGeom prst="ellipse">
            <a:avLst/>
          </a:prstGeom>
          <a:gradFill flip="none" rotWithShape="1">
            <a:gsLst>
              <a:gs pos="5000">
                <a:srgbClr val="84D830"/>
              </a:gs>
              <a:gs pos="48000">
                <a:srgbClr val="7BCF27"/>
              </a:gs>
              <a:gs pos="100000">
                <a:srgbClr val="56901C"/>
              </a:gs>
            </a:gsLst>
            <a:path path="circle">
              <a:fillToRect l="50000" t="50000" r="50000" b="50000"/>
            </a:path>
            <a:tileRect/>
          </a:gradFill>
          <a:ln w="50800">
            <a:noFill/>
          </a:ln>
          <a:effectLst>
            <a:outerShdw blurRad="152400" dist="165100" dir="5400000" sx="90000" sy="-19000" rotWithShape="0">
              <a:prstClr val="black">
                <a:alpha val="1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7" name="TextBox 16"/>
          <p:cNvSpPr txBox="1"/>
          <p:nvPr/>
        </p:nvSpPr>
        <p:spPr>
          <a:xfrm>
            <a:off x="6721604" y="1587511"/>
            <a:ext cx="1219200" cy="2708434"/>
          </a:xfrm>
          <a:prstGeom prst="rect">
            <a:avLst/>
          </a:prstGeom>
          <a:noFill/>
        </p:spPr>
        <p:txBody>
          <a:bodyPr wrap="square" rtlCol="0">
            <a:spAutoFit/>
          </a:bodyPr>
          <a:lstStyle/>
          <a:p>
            <a:r>
              <a:rPr lang="en-US" sz="17000" b="1" dirty="0">
                <a:solidFill>
                  <a:srgbClr val="65B131">
                    <a:alpha val="64000"/>
                  </a:srgbClr>
                </a:solidFill>
                <a:latin typeface="+mj-lt"/>
                <a:cs typeface="Arial" pitchFamily="34" charset="0"/>
              </a:rPr>
              <a:t>3</a:t>
            </a:r>
          </a:p>
        </p:txBody>
      </p:sp>
      <p:sp>
        <p:nvSpPr>
          <p:cNvPr id="18" name="TextBox 17"/>
          <p:cNvSpPr txBox="1"/>
          <p:nvPr/>
        </p:nvSpPr>
        <p:spPr>
          <a:xfrm>
            <a:off x="6411810" y="2674651"/>
            <a:ext cx="1931160" cy="665695"/>
          </a:xfrm>
          <a:prstGeom prst="rect">
            <a:avLst/>
          </a:prstGeom>
          <a:noFill/>
        </p:spPr>
        <p:txBody>
          <a:bodyPr wrap="square" rtlCol="0">
            <a:normAutofit/>
          </a:bodyPr>
          <a:lstStyle/>
          <a:p>
            <a:pPr algn="ctr">
              <a:lnSpc>
                <a:spcPct val="80000"/>
              </a:lnSpc>
            </a:pPr>
            <a:r>
              <a:rPr lang="en-US" sz="3200" b="1" spc="60" dirty="0">
                <a:solidFill>
                  <a:schemeClr val="bg1"/>
                </a:solidFill>
                <a:effectLst>
                  <a:outerShdw blurRad="50800" dist="25400" dir="5400000" algn="t" rotWithShape="0">
                    <a:prstClr val="black">
                      <a:alpha val="15000"/>
                    </a:prstClr>
                  </a:outerShdw>
                </a:effectLst>
              </a:rPr>
              <a:t>SERVE</a:t>
            </a:r>
            <a:endParaRPr lang="en-US" sz="3200" b="1" dirty="0">
              <a:solidFill>
                <a:schemeClr val="bg1"/>
              </a:solidFill>
              <a:effectLst>
                <a:outerShdw blurRad="50800" dist="25400" dir="5400000" algn="t" rotWithShape="0">
                  <a:prstClr val="black">
                    <a:alpha val="15000"/>
                  </a:prstClr>
                </a:outerShdw>
              </a:effectLst>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4400" y="2077200"/>
            <a:ext cx="7010400" cy="2799600"/>
          </a:xfrm>
        </p:spPr>
        <p:txBody>
          <a:bodyPr>
            <a:normAutofit/>
          </a:bodyPr>
          <a:lstStyle/>
          <a:p>
            <a:r>
              <a:rPr lang="en-US" dirty="0"/>
              <a:t>What are the key “building blocks” every boys ministry should include?</a:t>
            </a:r>
          </a:p>
        </p:txBody>
      </p:sp>
    </p:spTree>
    <p:extLst>
      <p:ext uri="{BB962C8B-B14F-4D97-AF65-F5344CB8AC3E}">
        <p14:creationId xmlns:p14="http://schemas.microsoft.com/office/powerpoint/2010/main" val="30877479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4" cstate="print">
            <a:lum/>
          </a:blip>
          <a:srcRect/>
          <a:stretch>
            <a:fillRect/>
          </a:stretch>
        </a:blipFill>
        <a:effectLst/>
      </p:bgPr>
    </p:bg>
    <p:spTree>
      <p:nvGrpSpPr>
        <p:cNvPr id="1" name=""/>
        <p:cNvGrpSpPr/>
        <p:nvPr/>
      </p:nvGrpSpPr>
      <p:grpSpPr>
        <a:xfrm>
          <a:off x="0" y="0"/>
          <a:ext cx="0" cy="0"/>
          <a:chOff x="0" y="0"/>
          <a:chExt cx="0" cy="0"/>
        </a:xfrm>
      </p:grpSpPr>
      <p:sp>
        <p:nvSpPr>
          <p:cNvPr id="17" name="TextBox 16"/>
          <p:cNvSpPr txBox="1"/>
          <p:nvPr/>
        </p:nvSpPr>
        <p:spPr>
          <a:xfrm>
            <a:off x="4800600" y="1295400"/>
            <a:ext cx="3886200" cy="5029200"/>
          </a:xfrm>
          <a:prstGeom prst="rect">
            <a:avLst/>
          </a:prstGeom>
          <a:noFill/>
        </p:spPr>
        <p:txBody>
          <a:bodyPr wrap="square" rtlCol="0" anchor="ctr">
            <a:normAutofit/>
          </a:bodyPr>
          <a:lstStyle/>
          <a:p>
            <a:pPr marL="342900" indent="-342900">
              <a:buFont typeface="Arial" panose="020B0604020202020204" pitchFamily="34" charset="0"/>
              <a:buChar char="•"/>
            </a:pPr>
            <a:r>
              <a:rPr lang="en-US" sz="3200" dirty="0">
                <a:solidFill>
                  <a:prstClr val="black">
                    <a:lumMod val="65000"/>
                    <a:lumOff val="35000"/>
                  </a:prstClr>
                </a:solidFill>
              </a:rPr>
              <a:t>A place where guys can connect, make new friends, and have fun together</a:t>
            </a:r>
          </a:p>
          <a:p>
            <a:pPr marL="342900" indent="-342900">
              <a:buFont typeface="Arial" panose="020B0604020202020204" pitchFamily="34" charset="0"/>
              <a:buChar char="•"/>
            </a:pPr>
            <a:r>
              <a:rPr lang="en-US" sz="3200" dirty="0">
                <a:solidFill>
                  <a:prstClr val="black">
                    <a:lumMod val="65000"/>
                    <a:lumOff val="35000"/>
                  </a:prstClr>
                </a:solidFill>
              </a:rPr>
              <a:t>Variety of activities of common interest</a:t>
            </a:r>
          </a:p>
          <a:p>
            <a:pPr marL="342900" indent="-342900">
              <a:buFont typeface="Arial" panose="020B0604020202020204" pitchFamily="34" charset="0"/>
              <a:buChar char="•"/>
            </a:pPr>
            <a:r>
              <a:rPr lang="en-US" sz="3200" dirty="0">
                <a:solidFill>
                  <a:prstClr val="black">
                    <a:lumMod val="65000"/>
                    <a:lumOff val="35000"/>
                  </a:prstClr>
                </a:solidFill>
              </a:rPr>
              <a:t>Connect boys with a diversity of men</a:t>
            </a:r>
            <a:endParaRPr lang="en-US" sz="3200" dirty="0">
              <a:solidFill>
                <a:prstClr val="black">
                  <a:lumMod val="75000"/>
                  <a:lumOff val="25000"/>
                </a:prstClr>
              </a:solidFill>
            </a:endParaRPr>
          </a:p>
        </p:txBody>
      </p:sp>
      <p:sp>
        <p:nvSpPr>
          <p:cNvPr id="9" name="Title 8"/>
          <p:cNvSpPr>
            <a:spLocks noGrp="1"/>
          </p:cNvSpPr>
          <p:nvPr>
            <p:ph type="title"/>
          </p:nvPr>
        </p:nvSpPr>
        <p:spPr>
          <a:xfrm>
            <a:off x="434622" y="76200"/>
            <a:ext cx="6651978" cy="734291"/>
          </a:xfrm>
        </p:spPr>
        <p:txBody>
          <a:bodyPr anchor="b">
            <a:normAutofit/>
          </a:bodyPr>
          <a:lstStyle/>
          <a:p>
            <a:pPr lvl="0">
              <a:spcBef>
                <a:spcPts val="0"/>
              </a:spcBef>
            </a:pPr>
            <a:r>
              <a:rPr lang="en-US" b="1" dirty="0">
                <a:solidFill>
                  <a:prstClr val="white"/>
                </a:solidFill>
                <a:ea typeface="+mn-ea"/>
                <a:cs typeface="+mn-cs"/>
              </a:rPr>
              <a:t>1. Community of Christlike Men</a:t>
            </a:r>
            <a:endParaRPr lang="en-US" dirty="0"/>
          </a:p>
        </p:txBody>
      </p:sp>
      <p:pic>
        <p:nvPicPr>
          <p:cNvPr id="2" name="Picture 1"/>
          <p:cNvPicPr>
            <a:picLocks noChangeAspect="1"/>
          </p:cNvPicPr>
          <p:nvPr/>
        </p:nvPicPr>
        <p:blipFill>
          <a:blip r:embed="rId5" cstate="email">
            <a:extLst>
              <a:ext uri="{28A0092B-C50C-407E-A947-70E740481C1C}">
                <a14:useLocalDpi xmlns:a14="http://schemas.microsoft.com/office/drawing/2010/main" val="0"/>
              </a:ext>
            </a:extLst>
          </a:blip>
          <a:stretch>
            <a:fillRect/>
          </a:stretch>
        </p:blipFill>
        <p:spPr>
          <a:xfrm>
            <a:off x="228600" y="2133600"/>
            <a:ext cx="4418529" cy="2947987"/>
          </a:xfrm>
          <a:prstGeom prst="rect">
            <a:avLst/>
          </a:prstGeom>
        </p:spPr>
      </p:pic>
    </p:spTree>
    <p:custDataLst>
      <p:tags r:id="rId1"/>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4" cstate="print">
            <a:lum/>
          </a:blip>
          <a:srcRect/>
          <a:stretch>
            <a:fillRect/>
          </a:stretch>
        </a:blipFill>
        <a:effectLst/>
      </p:bgPr>
    </p:bg>
    <p:spTree>
      <p:nvGrpSpPr>
        <p:cNvPr id="1" name=""/>
        <p:cNvGrpSpPr/>
        <p:nvPr/>
      </p:nvGrpSpPr>
      <p:grpSpPr>
        <a:xfrm>
          <a:off x="0" y="0"/>
          <a:ext cx="0" cy="0"/>
          <a:chOff x="0" y="0"/>
          <a:chExt cx="0" cy="0"/>
        </a:xfrm>
      </p:grpSpPr>
      <p:sp>
        <p:nvSpPr>
          <p:cNvPr id="17" name="TextBox 16"/>
          <p:cNvSpPr txBox="1"/>
          <p:nvPr/>
        </p:nvSpPr>
        <p:spPr>
          <a:xfrm>
            <a:off x="457200" y="1313793"/>
            <a:ext cx="4648200" cy="5029200"/>
          </a:xfrm>
          <a:prstGeom prst="rect">
            <a:avLst/>
          </a:prstGeom>
          <a:noFill/>
        </p:spPr>
        <p:txBody>
          <a:bodyPr wrap="square" rtlCol="0" anchor="ctr">
            <a:normAutofit/>
          </a:bodyPr>
          <a:lstStyle/>
          <a:p>
            <a:pPr marL="342900" indent="-342900">
              <a:buFont typeface="Arial" panose="020B0604020202020204" pitchFamily="34" charset="0"/>
              <a:buChar char="•"/>
            </a:pPr>
            <a:r>
              <a:rPr lang="en-US" sz="3200" dirty="0">
                <a:solidFill>
                  <a:prstClr val="black">
                    <a:lumMod val="65000"/>
                    <a:lumOff val="35000"/>
                  </a:prstClr>
                </a:solidFill>
              </a:rPr>
              <a:t>Pre-meeting activities to channel their energy</a:t>
            </a:r>
          </a:p>
          <a:p>
            <a:pPr marL="342900" indent="-342900">
              <a:buFont typeface="Arial" panose="020B0604020202020204" pitchFamily="34" charset="0"/>
              <a:buChar char="•"/>
            </a:pPr>
            <a:r>
              <a:rPr lang="en-US" sz="3200" dirty="0">
                <a:solidFill>
                  <a:prstClr val="black">
                    <a:lumMod val="65000"/>
                    <a:lumOff val="35000"/>
                  </a:prstClr>
                </a:solidFill>
              </a:rPr>
              <a:t>Involve them in every aspect of the meeting</a:t>
            </a:r>
          </a:p>
          <a:p>
            <a:pPr marL="342900" indent="-342900">
              <a:buFont typeface="Arial" panose="020B0604020202020204" pitchFamily="34" charset="0"/>
              <a:buChar char="•"/>
            </a:pPr>
            <a:r>
              <a:rPr lang="en-US" sz="3200" dirty="0">
                <a:solidFill>
                  <a:prstClr val="black">
                    <a:lumMod val="65000"/>
                    <a:lumOff val="35000"/>
                  </a:prstClr>
                </a:solidFill>
              </a:rPr>
              <a:t>Recreation – much more than “recess”</a:t>
            </a:r>
            <a:endParaRPr lang="en-US" sz="3200" dirty="0">
              <a:solidFill>
                <a:prstClr val="black">
                  <a:lumMod val="75000"/>
                  <a:lumOff val="25000"/>
                </a:prstClr>
              </a:solidFill>
            </a:endParaRPr>
          </a:p>
        </p:txBody>
      </p:sp>
      <p:sp>
        <p:nvSpPr>
          <p:cNvPr id="9" name="Title 8"/>
          <p:cNvSpPr>
            <a:spLocks noGrp="1"/>
          </p:cNvSpPr>
          <p:nvPr>
            <p:ph type="title"/>
          </p:nvPr>
        </p:nvSpPr>
        <p:spPr>
          <a:xfrm>
            <a:off x="434622" y="76200"/>
            <a:ext cx="6651978" cy="734291"/>
          </a:xfrm>
        </p:spPr>
        <p:txBody>
          <a:bodyPr anchor="b">
            <a:normAutofit/>
          </a:bodyPr>
          <a:lstStyle/>
          <a:p>
            <a:pPr lvl="0">
              <a:spcBef>
                <a:spcPts val="0"/>
              </a:spcBef>
            </a:pPr>
            <a:r>
              <a:rPr lang="en-US" b="1" dirty="0">
                <a:solidFill>
                  <a:prstClr val="white"/>
                </a:solidFill>
                <a:ea typeface="+mn-ea"/>
                <a:cs typeface="+mn-cs"/>
              </a:rPr>
              <a:t>2. Variety of Hands-on Activity</a:t>
            </a:r>
            <a:endParaRPr lang="en-US" dirty="0"/>
          </a:p>
        </p:txBody>
      </p:sp>
      <p:pic>
        <p:nvPicPr>
          <p:cNvPr id="2" name="Picture 1"/>
          <p:cNvPicPr>
            <a:picLocks noChangeAspect="1"/>
          </p:cNvPicPr>
          <p:nvPr/>
        </p:nvPicPr>
        <p:blipFill>
          <a:blip r:embed="rId5" cstate="email">
            <a:extLst>
              <a:ext uri="{28A0092B-C50C-407E-A947-70E740481C1C}">
                <a14:useLocalDpi xmlns:a14="http://schemas.microsoft.com/office/drawing/2010/main" val="0"/>
              </a:ext>
            </a:extLst>
          </a:blip>
          <a:stretch>
            <a:fillRect/>
          </a:stretch>
        </p:blipFill>
        <p:spPr>
          <a:xfrm>
            <a:off x="5257800" y="1300655"/>
            <a:ext cx="3403600" cy="5105400"/>
          </a:xfrm>
          <a:prstGeom prst="rect">
            <a:avLst/>
          </a:prstGeom>
        </p:spPr>
      </p:pic>
    </p:spTree>
    <p:custDataLst>
      <p:tags r:id="rId1"/>
    </p:custDataLst>
    <p:extLst>
      <p:ext uri="{BB962C8B-B14F-4D97-AF65-F5344CB8AC3E}">
        <p14:creationId xmlns:p14="http://schemas.microsoft.com/office/powerpoint/2010/main" val="1237069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4" cstate="print">
            <a:lum/>
          </a:blip>
          <a:srcRect/>
          <a:stretch>
            <a:fillRect/>
          </a:stretch>
        </a:blipFill>
        <a:effectLst/>
      </p:bgPr>
    </p:bg>
    <p:spTree>
      <p:nvGrpSpPr>
        <p:cNvPr id="1" name=""/>
        <p:cNvGrpSpPr/>
        <p:nvPr/>
      </p:nvGrpSpPr>
      <p:grpSpPr>
        <a:xfrm>
          <a:off x="0" y="0"/>
          <a:ext cx="0" cy="0"/>
          <a:chOff x="0" y="0"/>
          <a:chExt cx="0" cy="0"/>
        </a:xfrm>
      </p:grpSpPr>
      <p:sp>
        <p:nvSpPr>
          <p:cNvPr id="17" name="TextBox 16"/>
          <p:cNvSpPr txBox="1"/>
          <p:nvPr/>
        </p:nvSpPr>
        <p:spPr>
          <a:xfrm>
            <a:off x="4038600" y="1295400"/>
            <a:ext cx="4648200" cy="5029200"/>
          </a:xfrm>
          <a:prstGeom prst="rect">
            <a:avLst/>
          </a:prstGeom>
          <a:noFill/>
        </p:spPr>
        <p:txBody>
          <a:bodyPr wrap="square" rtlCol="0" anchor="ctr">
            <a:normAutofit/>
          </a:bodyPr>
          <a:lstStyle/>
          <a:p>
            <a:pPr marL="342900" indent="-342900">
              <a:buFont typeface="Arial" panose="020B0604020202020204" pitchFamily="34" charset="0"/>
              <a:buChar char="•"/>
            </a:pPr>
            <a:r>
              <a:rPr lang="en-US" sz="3200" dirty="0">
                <a:solidFill>
                  <a:prstClr val="black">
                    <a:lumMod val="65000"/>
                    <a:lumOff val="35000"/>
                  </a:prstClr>
                </a:solidFill>
              </a:rPr>
              <a:t>Variety of topics – something for every guy</a:t>
            </a:r>
          </a:p>
          <a:p>
            <a:pPr marL="342900" indent="-342900">
              <a:buFont typeface="Arial" panose="020B0604020202020204" pitchFamily="34" charset="0"/>
              <a:buChar char="•"/>
            </a:pPr>
            <a:r>
              <a:rPr lang="en-US" sz="3200" dirty="0">
                <a:solidFill>
                  <a:prstClr val="black">
                    <a:lumMod val="65000"/>
                    <a:lumOff val="35000"/>
                  </a:prstClr>
                </a:solidFill>
              </a:rPr>
              <a:t>Equip boys for success in life &amp; relationships</a:t>
            </a:r>
          </a:p>
          <a:p>
            <a:pPr marL="342900" indent="-342900">
              <a:buFont typeface="Arial" panose="020B0604020202020204" pitchFamily="34" charset="0"/>
              <a:buChar char="•"/>
            </a:pPr>
            <a:r>
              <a:rPr lang="en-US" sz="3200" dirty="0">
                <a:solidFill>
                  <a:prstClr val="black">
                    <a:lumMod val="65000"/>
                    <a:lumOff val="35000"/>
                  </a:prstClr>
                </a:solidFill>
              </a:rPr>
              <a:t>Utilize the diversity of skills from the men in your church</a:t>
            </a:r>
          </a:p>
          <a:p>
            <a:pPr marL="342900" indent="-342900">
              <a:buFont typeface="Arial" panose="020B0604020202020204" pitchFamily="34" charset="0"/>
              <a:buChar char="•"/>
            </a:pPr>
            <a:r>
              <a:rPr lang="en-US" sz="3200" dirty="0">
                <a:solidFill>
                  <a:prstClr val="black">
                    <a:lumMod val="65000"/>
                    <a:lumOff val="35000"/>
                  </a:prstClr>
                </a:solidFill>
              </a:rPr>
              <a:t>Builds confidence</a:t>
            </a:r>
            <a:endParaRPr lang="en-US" sz="3200" dirty="0">
              <a:solidFill>
                <a:prstClr val="black">
                  <a:lumMod val="75000"/>
                  <a:lumOff val="25000"/>
                </a:prstClr>
              </a:solidFill>
            </a:endParaRPr>
          </a:p>
        </p:txBody>
      </p:sp>
      <p:sp>
        <p:nvSpPr>
          <p:cNvPr id="9" name="Title 8"/>
          <p:cNvSpPr>
            <a:spLocks noGrp="1"/>
          </p:cNvSpPr>
          <p:nvPr>
            <p:ph type="title"/>
          </p:nvPr>
        </p:nvSpPr>
        <p:spPr>
          <a:xfrm>
            <a:off x="434622" y="76200"/>
            <a:ext cx="6651978" cy="734291"/>
          </a:xfrm>
        </p:spPr>
        <p:txBody>
          <a:bodyPr anchor="b">
            <a:normAutofit/>
          </a:bodyPr>
          <a:lstStyle/>
          <a:p>
            <a:pPr lvl="0">
              <a:spcBef>
                <a:spcPts val="0"/>
              </a:spcBef>
            </a:pPr>
            <a:r>
              <a:rPr lang="en-US" b="1" dirty="0">
                <a:solidFill>
                  <a:prstClr val="white"/>
                </a:solidFill>
                <a:ea typeface="+mn-ea"/>
                <a:cs typeface="+mn-cs"/>
              </a:rPr>
              <a:t>3. Life Skills Development</a:t>
            </a:r>
            <a:endParaRPr lang="en-US" dirty="0"/>
          </a:p>
        </p:txBody>
      </p:sp>
      <p:pic>
        <p:nvPicPr>
          <p:cNvPr id="2" name="Picture 1"/>
          <p:cNvPicPr>
            <a:picLocks noChangeAspect="1"/>
          </p:cNvPicPr>
          <p:nvPr/>
        </p:nvPicPr>
        <p:blipFill>
          <a:blip r:embed="rId5" cstate="email">
            <a:extLst>
              <a:ext uri="{28A0092B-C50C-407E-A947-70E740481C1C}">
                <a14:useLocalDpi xmlns:a14="http://schemas.microsoft.com/office/drawing/2010/main" val="0"/>
              </a:ext>
            </a:extLst>
          </a:blip>
          <a:stretch>
            <a:fillRect/>
          </a:stretch>
        </p:blipFill>
        <p:spPr>
          <a:xfrm>
            <a:off x="304800" y="1219200"/>
            <a:ext cx="3556000" cy="5334000"/>
          </a:xfrm>
          <a:prstGeom prst="rect">
            <a:avLst/>
          </a:prstGeom>
        </p:spPr>
      </p:pic>
    </p:spTree>
    <p:custDataLst>
      <p:tags r:id="rId1"/>
    </p:custDataLst>
    <p:extLst>
      <p:ext uri="{BB962C8B-B14F-4D97-AF65-F5344CB8AC3E}">
        <p14:creationId xmlns:p14="http://schemas.microsoft.com/office/powerpoint/2010/main" val="126042751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IMING" val="|12"/>
</p:tagLst>
</file>

<file path=ppt/tags/tag10.xml><?xml version="1.0" encoding="utf-8"?>
<p:tagLst xmlns:a="http://schemas.openxmlformats.org/drawingml/2006/main" xmlns:r="http://schemas.openxmlformats.org/officeDocument/2006/relationships" xmlns:p="http://schemas.openxmlformats.org/presentationml/2006/main">
  <p:tag name="TIMING" val="|1.6"/>
</p:tagLst>
</file>

<file path=ppt/tags/tag2.xml><?xml version="1.0" encoding="utf-8"?>
<p:tagLst xmlns:a="http://schemas.openxmlformats.org/drawingml/2006/main" xmlns:r="http://schemas.openxmlformats.org/officeDocument/2006/relationships" xmlns:p="http://schemas.openxmlformats.org/presentationml/2006/main">
  <p:tag name="EVENTTIMING" val="|m0;0;26;0|m0;8.2;28;0|m1;8.4;26;0|m1;14.9;28;0|m1;15.9;26;0|m1;15.9;28;0"/>
</p:tagLst>
</file>

<file path=ppt/tags/tag3.xml><?xml version="1.0" encoding="utf-8"?>
<p:tagLst xmlns:a="http://schemas.openxmlformats.org/drawingml/2006/main" xmlns:r="http://schemas.openxmlformats.org/officeDocument/2006/relationships" xmlns:p="http://schemas.openxmlformats.org/presentationml/2006/main">
  <p:tag name="EVENTTIMING" val="|m0;0;26;0|m0;8.2;28;0|m1;8.4;26;0|m1;14.9;28;0|m1;15.9;26;0|m1;15.9;28;0"/>
</p:tagLst>
</file>

<file path=ppt/tags/tag4.xml><?xml version="1.0" encoding="utf-8"?>
<p:tagLst xmlns:a="http://schemas.openxmlformats.org/drawingml/2006/main" xmlns:r="http://schemas.openxmlformats.org/officeDocument/2006/relationships" xmlns:p="http://schemas.openxmlformats.org/presentationml/2006/main">
  <p:tag name="EVENTTIMING" val="|m0;0;26;0|m0;8.2;28;0|m1;8.4;26;0|m1;14.9;28;0|m1;15.9;26;0|m1;15.9;28;0"/>
</p:tagLst>
</file>

<file path=ppt/tags/tag5.xml><?xml version="1.0" encoding="utf-8"?>
<p:tagLst xmlns:a="http://schemas.openxmlformats.org/drawingml/2006/main" xmlns:r="http://schemas.openxmlformats.org/officeDocument/2006/relationships" xmlns:p="http://schemas.openxmlformats.org/presentationml/2006/main">
  <p:tag name="EVENTTIMING" val="|m0;0;26;0|m0;8.2;28;0|m1;8.4;26;0|m1;14.9;28;0|m1;15.9;26;0|m1;15.9;28;0"/>
</p:tagLst>
</file>

<file path=ppt/tags/tag6.xml><?xml version="1.0" encoding="utf-8"?>
<p:tagLst xmlns:a="http://schemas.openxmlformats.org/drawingml/2006/main" xmlns:r="http://schemas.openxmlformats.org/officeDocument/2006/relationships" xmlns:p="http://schemas.openxmlformats.org/presentationml/2006/main">
  <p:tag name="EVENTTIMING" val="|m0;0;26;0|m0;8.2;28;0|m1;8.4;26;0|m1;14.9;28;0|m1;15.9;26;0|m1;15.9;28;0"/>
</p:tagLst>
</file>

<file path=ppt/tags/tag7.xml><?xml version="1.0" encoding="utf-8"?>
<p:tagLst xmlns:a="http://schemas.openxmlformats.org/drawingml/2006/main" xmlns:r="http://schemas.openxmlformats.org/officeDocument/2006/relationships" xmlns:p="http://schemas.openxmlformats.org/presentationml/2006/main">
  <p:tag name="EVENTTIMING" val="|m0;0;26;0|m0;8.2;28;0|m1;8.4;26;0|m1;14.9;28;0|m1;15.9;26;0|m1;15.9;28;0"/>
</p:tagLst>
</file>

<file path=ppt/tags/tag8.xml><?xml version="1.0" encoding="utf-8"?>
<p:tagLst xmlns:a="http://schemas.openxmlformats.org/drawingml/2006/main" xmlns:r="http://schemas.openxmlformats.org/officeDocument/2006/relationships" xmlns:p="http://schemas.openxmlformats.org/presentationml/2006/main">
  <p:tag name="EVENTTIMING" val="|m0;0;26;0|m0;8.2;28;0|m1;8.4;26;0|m1;14.9;28;0|m1;15.9;26;0|m1;15.9;28;0"/>
</p:tagLst>
</file>

<file path=ppt/tags/tag9.xml><?xml version="1.0" encoding="utf-8"?>
<p:tagLst xmlns:a="http://schemas.openxmlformats.org/drawingml/2006/main" xmlns:r="http://schemas.openxmlformats.org/officeDocument/2006/relationships" xmlns:p="http://schemas.openxmlformats.org/presentationml/2006/main">
  <p:tag name="EVENTTIMING" val="|m0;0;26;0|m0;8.2;28;0|m1;8.4;26;0|m1;14.9;28;0|m1;15.9;26;0|m1;15.9;28;0"/>
</p:tagLst>
</file>

<file path=ppt/theme/theme1.xml><?xml version="1.0" encoding="utf-8"?>
<a:theme xmlns:a="http://schemas.openxmlformats.org/drawingml/2006/main" name="Introducing PowerPoint 2010">
  <a:themeElements>
    <a:clrScheme name="Fresh">
      <a:dk1>
        <a:srgbClr val="262626"/>
      </a:dk1>
      <a:lt1>
        <a:sysClr val="window" lastClr="FFFFFF"/>
      </a:lt1>
      <a:dk2>
        <a:srgbClr val="595959"/>
      </a:dk2>
      <a:lt2>
        <a:srgbClr val="EEECE1"/>
      </a:lt2>
      <a:accent1>
        <a:srgbClr val="F4891E"/>
      </a:accent1>
      <a:accent2>
        <a:srgbClr val="7BCF27"/>
      </a:accent2>
      <a:accent3>
        <a:srgbClr val="9BBB59"/>
      </a:accent3>
      <a:accent4>
        <a:srgbClr val="00B0F0"/>
      </a:accent4>
      <a:accent5>
        <a:srgbClr val="4BACC6"/>
      </a:accent5>
      <a:accent6>
        <a:srgbClr val="F79646"/>
      </a:accent6>
      <a:hlink>
        <a:srgbClr val="00B0F0"/>
      </a:hlink>
      <a:folHlink>
        <a:srgbClr val="F4891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IntroducingPowerPoint2010</Template>
  <TotalTime>0</TotalTime>
  <Words>1118</Words>
  <Application>Microsoft Office PowerPoint</Application>
  <PresentationFormat>On-screen Show (4:3)</PresentationFormat>
  <Paragraphs>154</Paragraphs>
  <Slides>16</Slides>
  <Notes>15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Georgia</vt:lpstr>
      <vt:lpstr>Introducing PowerPoint 2010</vt:lpstr>
      <vt:lpstr>Building Blocks of an Effective MINISTRY TO BOYS</vt:lpstr>
      <vt:lpstr>Gender Differences – Boys vs. Girls</vt:lpstr>
      <vt:lpstr>Gender Differences – Boys vs. Girls</vt:lpstr>
      <vt:lpstr>PowerPoint Presentation</vt:lpstr>
      <vt:lpstr>PowerPoint Presentation</vt:lpstr>
      <vt:lpstr>What are the key “building blocks” every boys ministry should include?</vt:lpstr>
      <vt:lpstr>1. Community of Christlike Men</vt:lpstr>
      <vt:lpstr>2. Variety of Hands-on Activity</vt:lpstr>
      <vt:lpstr>3. Life Skills Development</vt:lpstr>
      <vt:lpstr>4. Guy-Focused Discipleship Process</vt:lpstr>
      <vt:lpstr>5. Leadership &amp; Personal Development</vt:lpstr>
      <vt:lpstr>6. Service Opportunities</vt:lpstr>
      <vt:lpstr>7. Group Identity</vt:lpstr>
      <vt:lpstr>8. Achievement &amp; Recognition Process</vt:lpstr>
      <vt:lpstr>Building Blocks for an Effective Ministry to Boys</vt:lpstr>
      <vt:lpstr>PowerPoint Presentation</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2016-08-26T12:40:56Z</dcterms:created>
  <dcterms:modified xsi:type="dcterms:W3CDTF">2017-02-18T14:12:24Z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name="NXPowerLiteLastOptimized" pid="2">
    <vt:lpwstr>826757</vt:lpwstr>
  </property>
  <property fmtid="{D5CDD505-2E9C-101B-9397-08002B2CF9AE}" name="NXPowerLiteSettings" pid="3">
    <vt:lpwstr>C700052003A000</vt:lpwstr>
  </property>
  <property fmtid="{D5CDD505-2E9C-101B-9397-08002B2CF9AE}" name="NXPowerLiteVersion" pid="4">
    <vt:lpwstr>D8.0.4</vt:lpwstr>
  </property>
</Properties>
</file>