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8" r:id="rId2"/>
    <p:sldId id="281" r:id="rId3"/>
    <p:sldId id="282" r:id="rId4"/>
    <p:sldId id="283" r:id="rId5"/>
    <p:sldId id="284" r:id="rId6"/>
    <p:sldId id="269" r:id="rId7"/>
    <p:sldId id="280" r:id="rId8"/>
    <p:sldId id="296" r:id="rId9"/>
    <p:sldId id="285" r:id="rId10"/>
    <p:sldId id="293" r:id="rId11"/>
    <p:sldId id="287" r:id="rId12"/>
    <p:sldId id="288" r:id="rId13"/>
    <p:sldId id="295" r:id="rId14"/>
    <p:sldId id="286" r:id="rId15"/>
    <p:sldId id="289" r:id="rId16"/>
    <p:sldId id="291" r:id="rId17"/>
    <p:sldId id="29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5294" autoAdjust="0"/>
  </p:normalViewPr>
  <p:slideViewPr>
    <p:cSldViewPr snapToGrid="0">
      <p:cViewPr varScale="1">
        <p:scale>
          <a:sx n="69" d="100"/>
          <a:sy n="69" d="100"/>
        </p:scale>
        <p:origin x="612" y="4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2430"/>
    </p:cViewPr>
  </p:sorterViewPr>
  <p:notesViewPr>
    <p:cSldViewPr snapToGrid="0">
      <p:cViewPr varScale="1">
        <p:scale>
          <a:sx n="68" d="100"/>
          <a:sy n="68" d="100"/>
        </p:scale>
        <p:origin x="2808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08F2E-5F06-4CE2-A139-452A1382A6F0}" type="datetimeFigureOut">
              <a:rPr lang="en-US"/>
              <a:t>2/7/2018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8588A-5C4E-401A-AECC-B6F63A9DE965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9979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C5DC6-1594-414D-9341-ABA08739246C}" type="datetimeFigureOut">
              <a:rPr lang="en-US"/>
              <a:t>2/7/2018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42409-6A04-4DC6-AC3A-D3758287A8F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41150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42409-6A04-4DC6-AC3A-D3758287A8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2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600200" y="0"/>
            <a:ext cx="5029200" cy="5943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777" y="3019706"/>
            <a:ext cx="4846320" cy="23876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777" y="5381894"/>
            <a:ext cx="4846320" cy="448056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8" name="Picture 7" descr="Puffy white clouds in deep blue sky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7400"/>
            <a:ext cx="1490472" cy="3886200"/>
          </a:xfrm>
          <a:prstGeom prst="rect">
            <a:avLst/>
          </a:prstGeom>
        </p:spPr>
      </p:pic>
      <p:pic>
        <p:nvPicPr>
          <p:cNvPr id="10" name="Picture 9" descr="Closeup of plant shoot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39128" y="2057400"/>
            <a:ext cx="2060767" cy="3886200"/>
          </a:xfrm>
          <a:prstGeom prst="rect">
            <a:avLst/>
          </a:prstGeom>
        </p:spPr>
      </p:pic>
      <p:pic>
        <p:nvPicPr>
          <p:cNvPr id="11" name="Picture 10" descr="Waves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7400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73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3403" y="6629400"/>
            <a:ext cx="1000662" cy="228600"/>
          </a:xfrm>
          <a:prstGeom prst="rect">
            <a:avLst/>
          </a:prstGeom>
        </p:spPr>
        <p:txBody>
          <a:bodyPr/>
          <a:lstStyle/>
          <a:p>
            <a:fld id="{C9B55A74-0919-413E-865C-E0E8D1722ED7}" type="datetime1">
              <a:rPr lang="en-US" smtClean="0"/>
              <a:pPr/>
              <a:t>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720709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90500"/>
            <a:ext cx="2057400" cy="59864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90500"/>
            <a:ext cx="7734300" cy="598646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3403" y="6629400"/>
            <a:ext cx="1000662" cy="228600"/>
          </a:xfrm>
          <a:prstGeom prst="rect">
            <a:avLst/>
          </a:prstGeom>
        </p:spPr>
        <p:txBody>
          <a:bodyPr/>
          <a:lstStyle/>
          <a:p>
            <a:fld id="{25BFE46A-5893-4F80-829A-F37AF8AAC03B}" type="datetime1">
              <a:rPr lang="en-US" smtClean="0"/>
              <a:pPr/>
              <a:t>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102101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424" y="276087"/>
            <a:ext cx="10435886" cy="1183566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6286" y="1566001"/>
            <a:ext cx="9960024" cy="4620682"/>
          </a:xfrm>
        </p:spPr>
        <p:txBody>
          <a:bodyPr/>
          <a:lstStyle>
            <a:lvl1pPr>
              <a:defRPr sz="3200"/>
            </a:lvl1pPr>
            <a:lvl2pPr>
              <a:defRPr sz="2400"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66310" y="6404718"/>
            <a:ext cx="812800" cy="412043"/>
          </a:xfrm>
        </p:spPr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Royal Rangers Lite</a:t>
            </a:r>
          </a:p>
        </p:txBody>
      </p:sp>
    </p:spTree>
    <p:extLst>
      <p:ext uri="{BB962C8B-B14F-4D97-AF65-F5344CB8AC3E}">
        <p14:creationId xmlns:p14="http://schemas.microsoft.com/office/powerpoint/2010/main" val="340511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00199" y="2059146"/>
            <a:ext cx="7199696" cy="3886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1777" y="2263913"/>
            <a:ext cx="6949440" cy="3143393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1777" y="5381893"/>
            <a:ext cx="6949440" cy="449523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1" name="Picture 10" descr="Closeup of green plants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9146"/>
            <a:ext cx="1490472" cy="3886200"/>
          </a:xfrm>
          <a:prstGeom prst="rect">
            <a:avLst/>
          </a:prstGeom>
        </p:spPr>
      </p:pic>
      <p:pic>
        <p:nvPicPr>
          <p:cNvPr id="9" name="Picture 8" descr="Waves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9146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894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3768">
          <p15:clr>
            <a:srgbClr val="FDE53C"/>
          </p15:clr>
        </p15:guide>
        <p15:guide id="2" orient="horz" pos="1296">
          <p15:clr>
            <a:srgbClr val="FDE53C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09700" y="1556281"/>
            <a:ext cx="4610099" cy="462068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56281"/>
            <a:ext cx="4609775" cy="462068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78168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9699" y="1554480"/>
            <a:ext cx="4608576" cy="823912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09699" y="2434147"/>
            <a:ext cx="4608576" cy="381127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554480"/>
            <a:ext cx="4610100" cy="823912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434147"/>
            <a:ext cx="4610100" cy="381127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82718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266310" y="6404718"/>
            <a:ext cx="812800" cy="412043"/>
          </a:xfrm>
        </p:spPr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Royal Rangers Lite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ED3FD78-F68A-4C03-B332-56FBDC94F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424" y="276087"/>
            <a:ext cx="10435886" cy="1183566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6587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1107393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434" y="919616"/>
            <a:ext cx="4155622" cy="2532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699" y="915923"/>
            <a:ext cx="5216979" cy="506577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82434" y="3502152"/>
            <a:ext cx="4155622" cy="2479548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3403" y="6629400"/>
            <a:ext cx="1000662" cy="228600"/>
          </a:xfrm>
          <a:prstGeom prst="rect">
            <a:avLst/>
          </a:prstGeom>
        </p:spPr>
        <p:txBody>
          <a:bodyPr/>
          <a:lstStyle/>
          <a:p>
            <a:fld id="{BA2A3310-D664-4933-9402-AB5DB0887727}" type="datetime1">
              <a:rPr lang="en-US" smtClean="0"/>
              <a:pPr/>
              <a:t>2/7/2018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302354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435" y="919616"/>
            <a:ext cx="4155622" cy="2532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0" y="915923"/>
            <a:ext cx="6626677" cy="5065776"/>
          </a:xfrm>
        </p:spPr>
        <p:txBody>
          <a:bodyPr tIns="1371600">
            <a:normAutofit/>
          </a:bodyPr>
          <a:lstStyle>
            <a:lvl1pPr marL="0" indent="0" algn="ctr">
              <a:spcBef>
                <a:spcPts val="0"/>
              </a:spcBef>
              <a:buNone/>
              <a:defRPr sz="2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82435" y="3502152"/>
            <a:ext cx="4155622" cy="2479547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3403" y="6629400"/>
            <a:ext cx="1000662" cy="228600"/>
          </a:xfrm>
          <a:prstGeom prst="rect">
            <a:avLst/>
          </a:prstGeom>
        </p:spPr>
        <p:txBody>
          <a:bodyPr/>
          <a:lstStyle/>
          <a:p>
            <a:fld id="{E1447A63-5E3D-469C-A0D1-119323F4F95E}" type="datetime1">
              <a:rPr lang="en-US" smtClean="0"/>
              <a:pPr/>
              <a:t>2/7/2018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1642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82D99-2AEC-4523-A846-8F3872AB4A43}"/>
              </a:ext>
            </a:extLst>
          </p:cNvPr>
          <p:cNvSpPr/>
          <p:nvPr userDrawn="1"/>
        </p:nvSpPr>
        <p:spPr>
          <a:xfrm>
            <a:off x="0" y="6445957"/>
            <a:ext cx="12192000" cy="4120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10026" y="276087"/>
            <a:ext cx="9371949" cy="11835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0027" y="1566001"/>
            <a:ext cx="9371948" cy="46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</a:t>
            </a:r>
            <a:r>
              <a:rPr dirty="0"/>
              <a:t>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66310" y="6423380"/>
            <a:ext cx="812800" cy="4120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bg1"/>
                </a:solidFill>
              </a:defRPr>
            </a:lvl1pPr>
          </a:lstStyle>
          <a:p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334" y="6445957"/>
            <a:ext cx="7902222" cy="4120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4129E-4797-4A87-BCA3-AAFCB82C0F96}"/>
              </a:ext>
            </a:extLst>
          </p:cNvPr>
          <p:cNvSpPr/>
          <p:nvPr userDrawn="1"/>
        </p:nvSpPr>
        <p:spPr>
          <a:xfrm>
            <a:off x="0" y="6338187"/>
            <a:ext cx="12192000" cy="7337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866046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10312" indent="-210312" algn="l" defTabSz="91440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38912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76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05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338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3624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5910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19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 ?><Relationships xmlns="http://schemas.openxmlformats.org/package/2006/relationships"><Relationship Id="rId3" Target="../media/image6.png" Type="http://schemas.openxmlformats.org/officeDocument/2006/relationships/image"/><Relationship Id="rId2" Target="../notesSlides/notesSlide1.xml" Type="http://schemas.openxmlformats.org/officeDocument/2006/relationships/notesSlide"/><Relationship Id="rId1" Target="../slideLayouts/slideLayout1.xml" Type="http://schemas.openxmlformats.org/officeDocument/2006/relationships/slideLayout"/><Relationship Id="rId6" Target="../media/image9.jpeg" Type="http://schemas.openxmlformats.org/officeDocument/2006/relationships/image"/><Relationship Id="rId5" Target="../media/image8.jpeg" Type="http://schemas.openxmlformats.org/officeDocument/2006/relationships/image"/><Relationship Id="rId4" Target="../media/image7.jpg" Type="http://schemas.openxmlformats.org/officeDocument/2006/relationships/image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777" y="1651518"/>
            <a:ext cx="4886682" cy="2841461"/>
          </a:xfrm>
        </p:spPr>
        <p:txBody>
          <a:bodyPr>
            <a:normAutofit fontScale="90000"/>
          </a:bodyPr>
          <a:lstStyle/>
          <a:p>
            <a:r>
              <a:rPr lang="en-US" sz="6000" dirty="0">
                <a:latin typeface="Rockwell" panose="02060603020205020403" pitchFamily="18" charset="0"/>
              </a:rPr>
              <a:t>Royal Rangers Program Options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777" y="4492978"/>
            <a:ext cx="4989318" cy="1852403"/>
          </a:xfrm>
        </p:spPr>
        <p:txBody>
          <a:bodyPr>
            <a:noAutofit/>
          </a:bodyPr>
          <a:lstStyle/>
          <a:p>
            <a:r>
              <a:rPr lang="en-US" sz="3000" i="1" dirty="0"/>
              <a:t>Exploring simpler, easier ways to provide gender-specific ministry to boys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8B855B-8E30-46D4-B9ED-98C28F81A9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8840" y="839756"/>
            <a:ext cx="1308771" cy="121297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604655D-4FCE-4B2A-9FE6-2F4619FC27B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1096" y="2052735"/>
            <a:ext cx="2067002" cy="389883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5A9AF66-2A12-494D-8F81-B07BF11CCA0F}"/>
              </a:ext>
            </a:extLst>
          </p:cNvPr>
          <p:cNvSpPr/>
          <p:nvPr/>
        </p:nvSpPr>
        <p:spPr>
          <a:xfrm>
            <a:off x="8910734" y="4002152"/>
            <a:ext cx="3281265" cy="6531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2B50D09-BE5D-4BE2-960D-57CD9306094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0734" y="2052735"/>
            <a:ext cx="3281265" cy="236064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F3453ED-482E-4331-B2B2-2472921FCEB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0735" y="4492979"/>
            <a:ext cx="3281265" cy="1458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54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BCCF0-9E4E-4501-9488-D0F6EFA50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Rockwell" panose="02060603020205020403" pitchFamily="18" charset="0"/>
              </a:rPr>
              <a:t>A Closer Look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6FE0D9-49CB-4D4C-B751-529120291B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The simplest form</a:t>
            </a:r>
          </a:p>
        </p:txBody>
      </p:sp>
    </p:spTree>
    <p:extLst>
      <p:ext uri="{BB962C8B-B14F-4D97-AF65-F5344CB8AC3E}">
        <p14:creationId xmlns:p14="http://schemas.microsoft.com/office/powerpoint/2010/main" val="1988838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57F77-9110-4E6B-8EBC-E2ACE227A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simplest form of “RR Lite”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8EBE3D-80D2-4966-894B-E63C0A50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11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29C81-C054-423A-9EC9-BA9D89716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Royal Rangers Lite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4C9C1-02AE-40A8-B8E6-08703C548D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6286" y="1566001"/>
            <a:ext cx="7604449" cy="4620682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All boys together in one group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All boys work on the same materials together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Teach “skills &amp; activities” but not actual RR merits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No awards are presented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Uniform:  T-shirts &amp; jeans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Meetings:  Opening, Bible Lesson, Skill Activity, Recreation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559D32C-B779-4585-AC59-D5626232CC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709510">
            <a:off x="8037070" y="1830976"/>
            <a:ext cx="4261556" cy="3009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944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6A0D3E8-DD0C-4631-AB7D-D90A077F0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12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703DFA-098B-4755-B48F-3F83693E3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Royal Rangers Lite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4B69804-6955-421D-920D-14704414C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424" y="121318"/>
            <a:ext cx="10435886" cy="935213"/>
          </a:xfrm>
        </p:spPr>
        <p:txBody>
          <a:bodyPr/>
          <a:lstStyle/>
          <a:p>
            <a:r>
              <a:rPr lang="en-US" dirty="0"/>
              <a:t>“Step-Up” Options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0CC3FC8-BE32-4D07-9EC0-A8F032C878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974113"/>
              </p:ext>
            </p:extLst>
          </p:nvPr>
        </p:nvGraphicFramePr>
        <p:xfrm>
          <a:off x="539102" y="1031625"/>
          <a:ext cx="11133496" cy="49072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783374">
                  <a:extLst>
                    <a:ext uri="{9D8B030D-6E8A-4147-A177-3AD203B41FA5}">
                      <a16:colId xmlns:a16="http://schemas.microsoft.com/office/drawing/2014/main" val="2751324035"/>
                    </a:ext>
                  </a:extLst>
                </a:gridCol>
                <a:gridCol w="2783374">
                  <a:extLst>
                    <a:ext uri="{9D8B030D-6E8A-4147-A177-3AD203B41FA5}">
                      <a16:colId xmlns:a16="http://schemas.microsoft.com/office/drawing/2014/main" val="594189329"/>
                    </a:ext>
                  </a:extLst>
                </a:gridCol>
                <a:gridCol w="2783374">
                  <a:extLst>
                    <a:ext uri="{9D8B030D-6E8A-4147-A177-3AD203B41FA5}">
                      <a16:colId xmlns:a16="http://schemas.microsoft.com/office/drawing/2014/main" val="1999972429"/>
                    </a:ext>
                  </a:extLst>
                </a:gridCol>
                <a:gridCol w="2783374">
                  <a:extLst>
                    <a:ext uri="{9D8B030D-6E8A-4147-A177-3AD203B41FA5}">
                      <a16:colId xmlns:a16="http://schemas.microsoft.com/office/drawing/2014/main" val="2106538773"/>
                    </a:ext>
                  </a:extLst>
                </a:gridCol>
              </a:tblGrid>
              <a:tr h="377707">
                <a:tc>
                  <a:txBody>
                    <a:bodyPr/>
                    <a:lstStyle/>
                    <a:p>
                      <a:r>
                        <a:rPr lang="en-US" sz="2200" dirty="0"/>
                        <a:t>1 RR Lite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2 RR Lite Plus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3 RR Limited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4 RR Full Program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1749985"/>
                  </a:ext>
                </a:extLst>
              </a:tr>
              <a:tr h="676820">
                <a:tc>
                  <a:txBody>
                    <a:bodyPr/>
                    <a:lstStyle/>
                    <a:p>
                      <a:r>
                        <a:rPr lang="en-US" sz="2200" dirty="0"/>
                        <a:t>All boys in one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Multiple groups of mixed 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RK/DR &amp; AR/ER groups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Separate groups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037997"/>
                  </a:ext>
                </a:extLst>
              </a:tr>
              <a:tr h="1076168">
                <a:tc>
                  <a:txBody>
                    <a:bodyPr/>
                    <a:lstStyle/>
                    <a:p>
                      <a:r>
                        <a:rPr lang="en-US" sz="2200" dirty="0"/>
                        <a:t>All boys work on same material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Each group works on a different skill, boys choose their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Groups work on actual merits relevant to their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Each group follows a unique advancement trail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4195321"/>
                  </a:ext>
                </a:extLst>
              </a:tr>
              <a:tr h="202996">
                <a:tc>
                  <a:txBody>
                    <a:bodyPr/>
                    <a:lstStyle/>
                    <a:p>
                      <a:r>
                        <a:rPr lang="en-US" sz="2200" dirty="0"/>
                        <a:t>Teach “skills &amp; activities”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Teach “skills &amp; activities”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Teach actual RR merits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Teach actual RR merits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3311290"/>
                  </a:ext>
                </a:extLst>
              </a:tr>
              <a:tr h="712124">
                <a:tc>
                  <a:txBody>
                    <a:bodyPr/>
                    <a:lstStyle/>
                    <a:p>
                      <a:r>
                        <a:rPr lang="en-US" sz="2200" dirty="0"/>
                        <a:t>No awards of any kind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Create your own award certificates, pins, etc.*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Present RR merits (but not advancement steps)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Merits &amp; advancement steps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831969"/>
                  </a:ext>
                </a:extLst>
              </a:tr>
              <a:tr h="676820">
                <a:tc>
                  <a:txBody>
                    <a:bodyPr/>
                    <a:lstStyle/>
                    <a:p>
                      <a:r>
                        <a:rPr lang="en-US" sz="2200" dirty="0"/>
                        <a:t>T-shirts &amp; jeans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T-shirts &amp; jeans,                 wall charts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Utility Uniforms &amp;      Awards Vests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Utility Uniforms &amp;      Awards Vests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232840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BEC2601-BFB9-48D4-A3AD-6F9E802C5D6F}"/>
              </a:ext>
            </a:extLst>
          </p:cNvPr>
          <p:cNvSpPr txBox="1"/>
          <p:nvPr/>
        </p:nvSpPr>
        <p:spPr>
          <a:xfrm>
            <a:off x="435584" y="5949126"/>
            <a:ext cx="11304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*Only official RR awards &amp; insignia may be worn on the Royal Rangers utility or dress uniforms or awards vest.</a:t>
            </a:r>
          </a:p>
        </p:txBody>
      </p:sp>
    </p:spTree>
    <p:extLst>
      <p:ext uri="{BB962C8B-B14F-4D97-AF65-F5344CB8AC3E}">
        <p14:creationId xmlns:p14="http://schemas.microsoft.com/office/powerpoint/2010/main" val="1047105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29E73-819B-4B04-9A93-C4EFEB6EA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424" y="276087"/>
            <a:ext cx="10435886" cy="887695"/>
          </a:xfrm>
        </p:spPr>
        <p:txBody>
          <a:bodyPr/>
          <a:lstStyle/>
          <a:p>
            <a:r>
              <a:rPr lang="en-US" dirty="0"/>
              <a:t>Seven Experiences / Seven Methods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BB2DEE-FD24-4512-8CA5-1F947D1D3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13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47E17-CED1-436A-8DAB-0D195BFDF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Royal Rangers Lite</a:t>
            </a:r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72A9248-9755-4DD9-A6CA-9EF009961B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734304"/>
              </p:ext>
            </p:extLst>
          </p:nvPr>
        </p:nvGraphicFramePr>
        <p:xfrm>
          <a:off x="501330" y="1163782"/>
          <a:ext cx="11199090" cy="40233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377944">
                  <a:extLst>
                    <a:ext uri="{9D8B030D-6E8A-4147-A177-3AD203B41FA5}">
                      <a16:colId xmlns:a16="http://schemas.microsoft.com/office/drawing/2014/main" val="4230027697"/>
                    </a:ext>
                  </a:extLst>
                </a:gridCol>
                <a:gridCol w="2064327">
                  <a:extLst>
                    <a:ext uri="{9D8B030D-6E8A-4147-A177-3AD203B41FA5}">
                      <a16:colId xmlns:a16="http://schemas.microsoft.com/office/drawing/2014/main" val="2746535152"/>
                    </a:ext>
                  </a:extLst>
                </a:gridCol>
                <a:gridCol w="1731818">
                  <a:extLst>
                    <a:ext uri="{9D8B030D-6E8A-4147-A177-3AD203B41FA5}">
                      <a16:colId xmlns:a16="http://schemas.microsoft.com/office/drawing/2014/main" val="2184267442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70096319"/>
                    </a:ext>
                  </a:extLst>
                </a:gridCol>
                <a:gridCol w="1891401">
                  <a:extLst>
                    <a:ext uri="{9D8B030D-6E8A-4147-A177-3AD203B41FA5}">
                      <a16:colId xmlns:a16="http://schemas.microsoft.com/office/drawing/2014/main" val="34064272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Experience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RR Lite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RR Lite Plus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RR Limited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RR Full Program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0576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Connect / Friendship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71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Do / Activities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7932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Grow / Adv.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7664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Learn / Int. Learning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4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Belong / Uniforms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1079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Lead / Patrol Sys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0671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Serve / S&amp;M Outreach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4989029"/>
                  </a:ext>
                </a:extLst>
              </a:tr>
            </a:tbl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1E6F6DDD-6447-4E47-901C-E0BA70DB64DA}"/>
              </a:ext>
            </a:extLst>
          </p:cNvPr>
          <p:cNvGrpSpPr/>
          <p:nvPr/>
        </p:nvGrpSpPr>
        <p:grpSpPr>
          <a:xfrm>
            <a:off x="4652499" y="1935186"/>
            <a:ext cx="445985" cy="431991"/>
            <a:chOff x="1410026" y="3194755"/>
            <a:chExt cx="796470" cy="758050"/>
          </a:xfrm>
        </p:grpSpPr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5B5F53AA-2A38-4344-89A3-87991C94A743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B6012446-1FB3-4403-981B-17DAE6EF91F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640AB75-37D9-4889-A3E3-BD50D10B9BCB}"/>
              </a:ext>
            </a:extLst>
          </p:cNvPr>
          <p:cNvGrpSpPr/>
          <p:nvPr/>
        </p:nvGrpSpPr>
        <p:grpSpPr>
          <a:xfrm>
            <a:off x="4652499" y="2396576"/>
            <a:ext cx="445985" cy="431991"/>
            <a:chOff x="1410026" y="3194755"/>
            <a:chExt cx="796470" cy="758050"/>
          </a:xfrm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118799BB-8F6B-40E7-ACEE-EA89DC45C216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4BEE9718-E826-44B6-B0B9-CFD8736C567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C7EE0C9-FFCF-4EFE-AD11-84F3828FD2E5}"/>
              </a:ext>
            </a:extLst>
          </p:cNvPr>
          <p:cNvGrpSpPr/>
          <p:nvPr/>
        </p:nvGrpSpPr>
        <p:grpSpPr>
          <a:xfrm>
            <a:off x="4652499" y="2842213"/>
            <a:ext cx="445985" cy="431991"/>
            <a:chOff x="1410026" y="3194755"/>
            <a:chExt cx="796470" cy="758050"/>
          </a:xfrm>
        </p:grpSpPr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3BF09E03-AAC7-4E38-B191-2446963FEB60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0A24E839-EFEA-4102-AF87-1263D900D56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B8C4E89-4C21-408E-8C13-8D90FC07FD82}"/>
              </a:ext>
            </a:extLst>
          </p:cNvPr>
          <p:cNvGrpSpPr/>
          <p:nvPr/>
        </p:nvGrpSpPr>
        <p:grpSpPr>
          <a:xfrm>
            <a:off x="4652499" y="3303603"/>
            <a:ext cx="445985" cy="431991"/>
            <a:chOff x="1410026" y="3194755"/>
            <a:chExt cx="796470" cy="758050"/>
          </a:xfrm>
        </p:grpSpPr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3957B98B-426E-40AA-8BDB-DD85B32C0531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11B064EB-E6FE-4A4A-B3A7-2C74D3E4199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572B8D5-BED8-4778-AB5B-4E696E0EE96D}"/>
              </a:ext>
            </a:extLst>
          </p:cNvPr>
          <p:cNvGrpSpPr/>
          <p:nvPr/>
        </p:nvGrpSpPr>
        <p:grpSpPr>
          <a:xfrm>
            <a:off x="4652499" y="3758511"/>
            <a:ext cx="445985" cy="431991"/>
            <a:chOff x="1410026" y="3194755"/>
            <a:chExt cx="796470" cy="758050"/>
          </a:xfrm>
        </p:grpSpPr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57DCDD0E-2247-41C5-9557-3537B575A598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C946707A-D17E-4CDC-87C4-C6808852A86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3B82D05-9EE2-4F82-ACAE-FCD16696EB96}"/>
              </a:ext>
            </a:extLst>
          </p:cNvPr>
          <p:cNvGrpSpPr/>
          <p:nvPr/>
        </p:nvGrpSpPr>
        <p:grpSpPr>
          <a:xfrm>
            <a:off x="4652499" y="4219901"/>
            <a:ext cx="445985" cy="431991"/>
            <a:chOff x="1410026" y="3194755"/>
            <a:chExt cx="796470" cy="758050"/>
          </a:xfrm>
        </p:grpSpPr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E2DEAE78-B913-4FEC-9EE4-0AE1F79EE28E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F0B92EC6-5160-4413-9680-C01A4583A7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7ED7DC40-D918-4906-BA67-FB72C1541C86}"/>
              </a:ext>
            </a:extLst>
          </p:cNvPr>
          <p:cNvGrpSpPr/>
          <p:nvPr/>
        </p:nvGrpSpPr>
        <p:grpSpPr>
          <a:xfrm>
            <a:off x="4652499" y="4681291"/>
            <a:ext cx="445985" cy="431991"/>
            <a:chOff x="1410026" y="3194755"/>
            <a:chExt cx="796470" cy="758050"/>
          </a:xfrm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12991E39-2B8D-40A6-AA96-9DA3860EAF31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8F630A67-6995-40A1-95C3-35E41E6C734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9F112244-6478-4826-87DE-5914ACA1AB3E}"/>
              </a:ext>
            </a:extLst>
          </p:cNvPr>
          <p:cNvGrpSpPr/>
          <p:nvPr/>
        </p:nvGrpSpPr>
        <p:grpSpPr>
          <a:xfrm>
            <a:off x="6592125" y="1935186"/>
            <a:ext cx="445985" cy="431991"/>
            <a:chOff x="1410026" y="3194755"/>
            <a:chExt cx="796470" cy="758050"/>
          </a:xfrm>
        </p:grpSpPr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CBAC9A90-A5D6-4247-BACD-3E13E9D52906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18184F58-CF29-42AA-9B0F-3EEC8E10FA4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6F5EA16E-DC07-4CBC-8603-567D523AD1AA}"/>
              </a:ext>
            </a:extLst>
          </p:cNvPr>
          <p:cNvGrpSpPr/>
          <p:nvPr/>
        </p:nvGrpSpPr>
        <p:grpSpPr>
          <a:xfrm>
            <a:off x="6592125" y="2396576"/>
            <a:ext cx="445985" cy="431991"/>
            <a:chOff x="1410026" y="3194755"/>
            <a:chExt cx="796470" cy="758050"/>
          </a:xfrm>
        </p:grpSpPr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E7944967-C0E6-4310-B8A2-474CB4E40139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D572199C-41D6-4976-BCAC-A74574375F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460D324F-C842-4DA3-B235-EA6C639AA04F}"/>
              </a:ext>
            </a:extLst>
          </p:cNvPr>
          <p:cNvGrpSpPr/>
          <p:nvPr/>
        </p:nvGrpSpPr>
        <p:grpSpPr>
          <a:xfrm>
            <a:off x="6592125" y="2842213"/>
            <a:ext cx="445985" cy="431991"/>
            <a:chOff x="1410026" y="3194755"/>
            <a:chExt cx="796470" cy="758050"/>
          </a:xfrm>
        </p:grpSpPr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94BA9BF8-CABF-46CA-B661-DF0A480B4067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FC5B6628-14A7-48F3-AB08-144A037DA53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59FA7337-2797-4AEE-B019-B608CFA1760F}"/>
              </a:ext>
            </a:extLst>
          </p:cNvPr>
          <p:cNvGrpSpPr/>
          <p:nvPr/>
        </p:nvGrpSpPr>
        <p:grpSpPr>
          <a:xfrm>
            <a:off x="6592125" y="3303603"/>
            <a:ext cx="445985" cy="431991"/>
            <a:chOff x="1410026" y="3194755"/>
            <a:chExt cx="796470" cy="758050"/>
          </a:xfrm>
        </p:grpSpPr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FC67DCA6-361C-486F-8418-25AA9950B735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25B6D697-C31E-4406-AEA1-D8ED12E5D6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50F6610D-B1C0-4B13-95DC-014DAB27171B}"/>
              </a:ext>
            </a:extLst>
          </p:cNvPr>
          <p:cNvGrpSpPr/>
          <p:nvPr/>
        </p:nvGrpSpPr>
        <p:grpSpPr>
          <a:xfrm>
            <a:off x="6592125" y="3758511"/>
            <a:ext cx="445985" cy="431991"/>
            <a:chOff x="1410026" y="3194755"/>
            <a:chExt cx="796470" cy="758050"/>
          </a:xfrm>
        </p:grpSpPr>
        <p:sp>
          <p:nvSpPr>
            <p:cNvPr id="48" name="Rectangle: Rounded Corners 47">
              <a:extLst>
                <a:ext uri="{FF2B5EF4-FFF2-40B4-BE49-F238E27FC236}">
                  <a16:creationId xmlns:a16="http://schemas.microsoft.com/office/drawing/2014/main" id="{BC738D74-6D0B-4729-9A5D-316896EF26EC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52CCC808-733C-4A54-94B0-86AB3B4EE76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EAF2F984-7965-43E0-8785-3FE3135A33A5}"/>
              </a:ext>
            </a:extLst>
          </p:cNvPr>
          <p:cNvGrpSpPr/>
          <p:nvPr/>
        </p:nvGrpSpPr>
        <p:grpSpPr>
          <a:xfrm>
            <a:off x="6592125" y="4219901"/>
            <a:ext cx="445985" cy="431991"/>
            <a:chOff x="1410026" y="3194755"/>
            <a:chExt cx="796470" cy="758050"/>
          </a:xfrm>
        </p:grpSpPr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5A1A25E0-BB81-4E10-9BFB-A9AFD9C93F56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2" name="Picture 51">
              <a:extLst>
                <a:ext uri="{FF2B5EF4-FFF2-40B4-BE49-F238E27FC236}">
                  <a16:creationId xmlns:a16="http://schemas.microsoft.com/office/drawing/2014/main" id="{E51B1CF8-69FD-4979-89F3-9B3F26B3B9B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0ADBBB7E-4F71-4569-9665-E51F2E8D1FAD}"/>
              </a:ext>
            </a:extLst>
          </p:cNvPr>
          <p:cNvGrpSpPr/>
          <p:nvPr/>
        </p:nvGrpSpPr>
        <p:grpSpPr>
          <a:xfrm>
            <a:off x="6592125" y="4681291"/>
            <a:ext cx="445985" cy="431991"/>
            <a:chOff x="1410026" y="3194755"/>
            <a:chExt cx="796470" cy="758050"/>
          </a:xfrm>
        </p:grpSpPr>
        <p:sp>
          <p:nvSpPr>
            <p:cNvPr id="54" name="Rectangle: Rounded Corners 53">
              <a:extLst>
                <a:ext uri="{FF2B5EF4-FFF2-40B4-BE49-F238E27FC236}">
                  <a16:creationId xmlns:a16="http://schemas.microsoft.com/office/drawing/2014/main" id="{96CF5842-23F3-4229-BB99-4676C3C1E540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0FF680B8-D407-4A3D-BE8E-2D2D8826C56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C9AA358-A81B-4B0D-8E4D-45E2E2F66EFB}"/>
              </a:ext>
            </a:extLst>
          </p:cNvPr>
          <p:cNvGrpSpPr/>
          <p:nvPr/>
        </p:nvGrpSpPr>
        <p:grpSpPr>
          <a:xfrm>
            <a:off x="10526821" y="1940728"/>
            <a:ext cx="445985" cy="431991"/>
            <a:chOff x="1410026" y="3194755"/>
            <a:chExt cx="796470" cy="758050"/>
          </a:xfrm>
        </p:grpSpPr>
        <p:sp>
          <p:nvSpPr>
            <p:cNvPr id="57" name="Rectangle: Rounded Corners 56">
              <a:extLst>
                <a:ext uri="{FF2B5EF4-FFF2-40B4-BE49-F238E27FC236}">
                  <a16:creationId xmlns:a16="http://schemas.microsoft.com/office/drawing/2014/main" id="{AC125C07-204A-467D-BEE1-627ACCD22E74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8" name="Picture 57">
              <a:extLst>
                <a:ext uri="{FF2B5EF4-FFF2-40B4-BE49-F238E27FC236}">
                  <a16:creationId xmlns:a16="http://schemas.microsoft.com/office/drawing/2014/main" id="{1228FCEB-F6CD-4181-A000-4683F9FD5AD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AAA95C8C-546A-44A1-97D7-20E11BD5B916}"/>
              </a:ext>
            </a:extLst>
          </p:cNvPr>
          <p:cNvGrpSpPr/>
          <p:nvPr/>
        </p:nvGrpSpPr>
        <p:grpSpPr>
          <a:xfrm>
            <a:off x="10526821" y="2402118"/>
            <a:ext cx="445985" cy="431991"/>
            <a:chOff x="1410026" y="3194755"/>
            <a:chExt cx="796470" cy="758050"/>
          </a:xfrm>
        </p:grpSpPr>
        <p:sp>
          <p:nvSpPr>
            <p:cNvPr id="60" name="Rectangle: Rounded Corners 59">
              <a:extLst>
                <a:ext uri="{FF2B5EF4-FFF2-40B4-BE49-F238E27FC236}">
                  <a16:creationId xmlns:a16="http://schemas.microsoft.com/office/drawing/2014/main" id="{16B5E47B-5B2B-41C2-918A-2860B70F263A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1" name="Picture 60">
              <a:extLst>
                <a:ext uri="{FF2B5EF4-FFF2-40B4-BE49-F238E27FC236}">
                  <a16:creationId xmlns:a16="http://schemas.microsoft.com/office/drawing/2014/main" id="{D72D53E1-3D63-4234-992C-F2B4AC1FAF7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A1F414D9-FFF1-495A-B386-82D617E124A3}"/>
              </a:ext>
            </a:extLst>
          </p:cNvPr>
          <p:cNvGrpSpPr/>
          <p:nvPr/>
        </p:nvGrpSpPr>
        <p:grpSpPr>
          <a:xfrm>
            <a:off x="10526821" y="2847755"/>
            <a:ext cx="445985" cy="431991"/>
            <a:chOff x="1410026" y="3194755"/>
            <a:chExt cx="796470" cy="758050"/>
          </a:xfrm>
        </p:grpSpPr>
        <p:sp>
          <p:nvSpPr>
            <p:cNvPr id="63" name="Rectangle: Rounded Corners 62">
              <a:extLst>
                <a:ext uri="{FF2B5EF4-FFF2-40B4-BE49-F238E27FC236}">
                  <a16:creationId xmlns:a16="http://schemas.microsoft.com/office/drawing/2014/main" id="{92FBF819-E421-436F-B2EC-8B09A6384341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02AFF3C2-3C49-45A7-9B41-CE262DDE4C3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868DF2D-09F2-49A7-950F-017477D1521A}"/>
              </a:ext>
            </a:extLst>
          </p:cNvPr>
          <p:cNvGrpSpPr/>
          <p:nvPr/>
        </p:nvGrpSpPr>
        <p:grpSpPr>
          <a:xfrm>
            <a:off x="10526821" y="3309145"/>
            <a:ext cx="445985" cy="431991"/>
            <a:chOff x="1410026" y="3194755"/>
            <a:chExt cx="796470" cy="758050"/>
          </a:xfrm>
        </p:grpSpPr>
        <p:sp>
          <p:nvSpPr>
            <p:cNvPr id="66" name="Rectangle: Rounded Corners 65">
              <a:extLst>
                <a:ext uri="{FF2B5EF4-FFF2-40B4-BE49-F238E27FC236}">
                  <a16:creationId xmlns:a16="http://schemas.microsoft.com/office/drawing/2014/main" id="{1737CBB6-2FB3-4BD4-B583-397D75D64083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7" name="Picture 66">
              <a:extLst>
                <a:ext uri="{FF2B5EF4-FFF2-40B4-BE49-F238E27FC236}">
                  <a16:creationId xmlns:a16="http://schemas.microsoft.com/office/drawing/2014/main" id="{AB33863C-F7B2-4C57-AE58-22C33B491AA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9C97D2E2-1E59-4121-891B-90508D41A0FC}"/>
              </a:ext>
            </a:extLst>
          </p:cNvPr>
          <p:cNvGrpSpPr/>
          <p:nvPr/>
        </p:nvGrpSpPr>
        <p:grpSpPr>
          <a:xfrm>
            <a:off x="10526821" y="3764053"/>
            <a:ext cx="445985" cy="431991"/>
            <a:chOff x="1410026" y="3194755"/>
            <a:chExt cx="796470" cy="758050"/>
          </a:xfrm>
        </p:grpSpPr>
        <p:sp>
          <p:nvSpPr>
            <p:cNvPr id="69" name="Rectangle: Rounded Corners 68">
              <a:extLst>
                <a:ext uri="{FF2B5EF4-FFF2-40B4-BE49-F238E27FC236}">
                  <a16:creationId xmlns:a16="http://schemas.microsoft.com/office/drawing/2014/main" id="{690772FC-F29D-4B1A-8E2F-E0A50CCB84CF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0" name="Picture 69">
              <a:extLst>
                <a:ext uri="{FF2B5EF4-FFF2-40B4-BE49-F238E27FC236}">
                  <a16:creationId xmlns:a16="http://schemas.microsoft.com/office/drawing/2014/main" id="{CFAD2529-CE4E-430B-BE23-6D9502986E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6BED5E21-FD53-4B42-A70B-9019F6D23EDA}"/>
              </a:ext>
            </a:extLst>
          </p:cNvPr>
          <p:cNvGrpSpPr/>
          <p:nvPr/>
        </p:nvGrpSpPr>
        <p:grpSpPr>
          <a:xfrm>
            <a:off x="10526821" y="4225443"/>
            <a:ext cx="445985" cy="431991"/>
            <a:chOff x="1410026" y="3194755"/>
            <a:chExt cx="796470" cy="758050"/>
          </a:xfrm>
        </p:grpSpPr>
        <p:sp>
          <p:nvSpPr>
            <p:cNvPr id="72" name="Rectangle: Rounded Corners 71">
              <a:extLst>
                <a:ext uri="{FF2B5EF4-FFF2-40B4-BE49-F238E27FC236}">
                  <a16:creationId xmlns:a16="http://schemas.microsoft.com/office/drawing/2014/main" id="{F6282B67-F2C9-4B54-88B0-7C4AC0F2A020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3" name="Picture 72">
              <a:extLst>
                <a:ext uri="{FF2B5EF4-FFF2-40B4-BE49-F238E27FC236}">
                  <a16:creationId xmlns:a16="http://schemas.microsoft.com/office/drawing/2014/main" id="{076BF181-DE7F-4755-9C10-7C9308D361A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206B36F8-0A1A-4C1A-B7B6-DA37C1631865}"/>
              </a:ext>
            </a:extLst>
          </p:cNvPr>
          <p:cNvGrpSpPr/>
          <p:nvPr/>
        </p:nvGrpSpPr>
        <p:grpSpPr>
          <a:xfrm>
            <a:off x="10526821" y="4686833"/>
            <a:ext cx="445985" cy="431991"/>
            <a:chOff x="1410026" y="3194755"/>
            <a:chExt cx="796470" cy="758050"/>
          </a:xfrm>
        </p:grpSpPr>
        <p:sp>
          <p:nvSpPr>
            <p:cNvPr id="75" name="Rectangle: Rounded Corners 74">
              <a:extLst>
                <a:ext uri="{FF2B5EF4-FFF2-40B4-BE49-F238E27FC236}">
                  <a16:creationId xmlns:a16="http://schemas.microsoft.com/office/drawing/2014/main" id="{0715CFC8-4ABA-43F5-92AF-23817F1F8915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6" name="Picture 75">
              <a:extLst>
                <a:ext uri="{FF2B5EF4-FFF2-40B4-BE49-F238E27FC236}">
                  <a16:creationId xmlns:a16="http://schemas.microsoft.com/office/drawing/2014/main" id="{68DD0E2C-6826-40BD-862D-B34A334C1D0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84776EDB-BF1F-4AA4-ACDD-BA62D42C5D7A}"/>
              </a:ext>
            </a:extLst>
          </p:cNvPr>
          <p:cNvGrpSpPr/>
          <p:nvPr/>
        </p:nvGrpSpPr>
        <p:grpSpPr>
          <a:xfrm>
            <a:off x="8513332" y="1935186"/>
            <a:ext cx="445985" cy="431991"/>
            <a:chOff x="1410026" y="3194755"/>
            <a:chExt cx="796470" cy="758050"/>
          </a:xfrm>
        </p:grpSpPr>
        <p:sp>
          <p:nvSpPr>
            <p:cNvPr id="78" name="Rectangle: Rounded Corners 77">
              <a:extLst>
                <a:ext uri="{FF2B5EF4-FFF2-40B4-BE49-F238E27FC236}">
                  <a16:creationId xmlns:a16="http://schemas.microsoft.com/office/drawing/2014/main" id="{12D794F3-51D0-4D1D-BC8F-F9D3AFC1C549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9" name="Picture 78">
              <a:extLst>
                <a:ext uri="{FF2B5EF4-FFF2-40B4-BE49-F238E27FC236}">
                  <a16:creationId xmlns:a16="http://schemas.microsoft.com/office/drawing/2014/main" id="{04ABFF46-FA02-4058-859D-D14A8419431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7B69D404-F83B-45DD-93A7-0248E732CB5A}"/>
              </a:ext>
            </a:extLst>
          </p:cNvPr>
          <p:cNvGrpSpPr/>
          <p:nvPr/>
        </p:nvGrpSpPr>
        <p:grpSpPr>
          <a:xfrm>
            <a:off x="8513332" y="2396576"/>
            <a:ext cx="445985" cy="431991"/>
            <a:chOff x="1410026" y="3194755"/>
            <a:chExt cx="796470" cy="758050"/>
          </a:xfrm>
        </p:grpSpPr>
        <p:sp>
          <p:nvSpPr>
            <p:cNvPr id="81" name="Rectangle: Rounded Corners 80">
              <a:extLst>
                <a:ext uri="{FF2B5EF4-FFF2-40B4-BE49-F238E27FC236}">
                  <a16:creationId xmlns:a16="http://schemas.microsoft.com/office/drawing/2014/main" id="{422B081F-9837-453B-AD10-E99676E99F9F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2" name="Picture 81">
              <a:extLst>
                <a:ext uri="{FF2B5EF4-FFF2-40B4-BE49-F238E27FC236}">
                  <a16:creationId xmlns:a16="http://schemas.microsoft.com/office/drawing/2014/main" id="{6D970B2B-168F-4DF9-9146-5F46B8859D8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E49C9C68-114B-4F8E-AA74-9F05F6461837}"/>
              </a:ext>
            </a:extLst>
          </p:cNvPr>
          <p:cNvGrpSpPr/>
          <p:nvPr/>
        </p:nvGrpSpPr>
        <p:grpSpPr>
          <a:xfrm>
            <a:off x="8513332" y="2842213"/>
            <a:ext cx="445985" cy="431991"/>
            <a:chOff x="1410026" y="3194755"/>
            <a:chExt cx="796470" cy="758050"/>
          </a:xfrm>
        </p:grpSpPr>
        <p:sp>
          <p:nvSpPr>
            <p:cNvPr id="84" name="Rectangle: Rounded Corners 83">
              <a:extLst>
                <a:ext uri="{FF2B5EF4-FFF2-40B4-BE49-F238E27FC236}">
                  <a16:creationId xmlns:a16="http://schemas.microsoft.com/office/drawing/2014/main" id="{ABCDADC4-2781-4414-9E16-2F77C1B7046B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5" name="Picture 84">
              <a:extLst>
                <a:ext uri="{FF2B5EF4-FFF2-40B4-BE49-F238E27FC236}">
                  <a16:creationId xmlns:a16="http://schemas.microsoft.com/office/drawing/2014/main" id="{20E3C840-9063-43C7-9800-64EFAF492F4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B3DE2628-752B-4F4F-8474-C19D88464EAC}"/>
              </a:ext>
            </a:extLst>
          </p:cNvPr>
          <p:cNvGrpSpPr/>
          <p:nvPr/>
        </p:nvGrpSpPr>
        <p:grpSpPr>
          <a:xfrm>
            <a:off x="8513332" y="3303603"/>
            <a:ext cx="445985" cy="431991"/>
            <a:chOff x="1410026" y="3194755"/>
            <a:chExt cx="796470" cy="758050"/>
          </a:xfrm>
        </p:grpSpPr>
        <p:sp>
          <p:nvSpPr>
            <p:cNvPr id="87" name="Rectangle: Rounded Corners 86">
              <a:extLst>
                <a:ext uri="{FF2B5EF4-FFF2-40B4-BE49-F238E27FC236}">
                  <a16:creationId xmlns:a16="http://schemas.microsoft.com/office/drawing/2014/main" id="{940F746C-55D0-4EF5-AA9F-926EA9E23E69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8" name="Picture 87">
              <a:extLst>
                <a:ext uri="{FF2B5EF4-FFF2-40B4-BE49-F238E27FC236}">
                  <a16:creationId xmlns:a16="http://schemas.microsoft.com/office/drawing/2014/main" id="{54AC5D6B-74D0-4890-80AB-D2B7C2AC82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6082DE05-309D-4A33-B916-83AFDD462643}"/>
              </a:ext>
            </a:extLst>
          </p:cNvPr>
          <p:cNvGrpSpPr/>
          <p:nvPr/>
        </p:nvGrpSpPr>
        <p:grpSpPr>
          <a:xfrm>
            <a:off x="8513332" y="3758511"/>
            <a:ext cx="445985" cy="431991"/>
            <a:chOff x="1410026" y="3194755"/>
            <a:chExt cx="796470" cy="758050"/>
          </a:xfrm>
        </p:grpSpPr>
        <p:sp>
          <p:nvSpPr>
            <p:cNvPr id="90" name="Rectangle: Rounded Corners 89">
              <a:extLst>
                <a:ext uri="{FF2B5EF4-FFF2-40B4-BE49-F238E27FC236}">
                  <a16:creationId xmlns:a16="http://schemas.microsoft.com/office/drawing/2014/main" id="{D49CE5D5-7F5F-4D72-B207-C586449B9AF5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1" name="Picture 90">
              <a:extLst>
                <a:ext uri="{FF2B5EF4-FFF2-40B4-BE49-F238E27FC236}">
                  <a16:creationId xmlns:a16="http://schemas.microsoft.com/office/drawing/2014/main" id="{0DD551D7-C7AD-4C17-9F79-60D072A2B84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48DFBEAB-3CB2-43A9-B24D-813E4C3DCFBA}"/>
              </a:ext>
            </a:extLst>
          </p:cNvPr>
          <p:cNvGrpSpPr/>
          <p:nvPr/>
        </p:nvGrpSpPr>
        <p:grpSpPr>
          <a:xfrm>
            <a:off x="8513332" y="4219901"/>
            <a:ext cx="445985" cy="431991"/>
            <a:chOff x="1410026" y="3194755"/>
            <a:chExt cx="796470" cy="758050"/>
          </a:xfrm>
        </p:grpSpPr>
        <p:sp>
          <p:nvSpPr>
            <p:cNvPr id="93" name="Rectangle: Rounded Corners 92">
              <a:extLst>
                <a:ext uri="{FF2B5EF4-FFF2-40B4-BE49-F238E27FC236}">
                  <a16:creationId xmlns:a16="http://schemas.microsoft.com/office/drawing/2014/main" id="{03ADF3B0-82E2-4768-B1D6-0A9D04FDC674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4" name="Picture 93">
              <a:extLst>
                <a:ext uri="{FF2B5EF4-FFF2-40B4-BE49-F238E27FC236}">
                  <a16:creationId xmlns:a16="http://schemas.microsoft.com/office/drawing/2014/main" id="{544098C7-7E19-41DB-8E5F-044CAA73E57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A792FBD2-5B2E-4E47-A671-2BC0795B8DED}"/>
              </a:ext>
            </a:extLst>
          </p:cNvPr>
          <p:cNvGrpSpPr/>
          <p:nvPr/>
        </p:nvGrpSpPr>
        <p:grpSpPr>
          <a:xfrm>
            <a:off x="8513332" y="4681291"/>
            <a:ext cx="445985" cy="431991"/>
            <a:chOff x="1410026" y="3194755"/>
            <a:chExt cx="796470" cy="758050"/>
          </a:xfrm>
        </p:grpSpPr>
        <p:sp>
          <p:nvSpPr>
            <p:cNvPr id="96" name="Rectangle: Rounded Corners 95">
              <a:extLst>
                <a:ext uri="{FF2B5EF4-FFF2-40B4-BE49-F238E27FC236}">
                  <a16:creationId xmlns:a16="http://schemas.microsoft.com/office/drawing/2014/main" id="{0EFC25F5-061B-4BF2-9A30-AB9CAB7438A9}"/>
                </a:ext>
              </a:extLst>
            </p:cNvPr>
            <p:cNvSpPr/>
            <p:nvPr/>
          </p:nvSpPr>
          <p:spPr>
            <a:xfrm>
              <a:off x="1410026" y="3374307"/>
              <a:ext cx="588107" cy="578498"/>
            </a:xfrm>
            <a:prstGeom prst="round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7" name="Picture 96">
              <a:extLst>
                <a:ext uri="{FF2B5EF4-FFF2-40B4-BE49-F238E27FC236}">
                  <a16:creationId xmlns:a16="http://schemas.microsoft.com/office/drawing/2014/main" id="{6B92A123-5BA3-40FD-958E-61E40FB610E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471" y="3194755"/>
              <a:ext cx="740025" cy="70302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39069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20563-2854-422B-BBA0-F3AEFF163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Advantages &amp; Disadvantages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CBCCCB-D689-4E29-9D64-AA624ACF4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14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9C22E9-5B2D-4A7C-BFB9-84ED6D36D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Royal Rangers Lite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6AC1B3B-0629-48CA-A360-61C59D845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6286" y="1566001"/>
            <a:ext cx="4683967" cy="4620682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PROS:</a:t>
            </a:r>
          </a:p>
          <a:p>
            <a:r>
              <a:rPr lang="en-US" dirty="0"/>
              <a:t>Simple &amp; easy</a:t>
            </a:r>
          </a:p>
          <a:p>
            <a:r>
              <a:rPr lang="en-US" dirty="0"/>
              <a:t>Lower cost, fewer resources</a:t>
            </a:r>
          </a:p>
          <a:p>
            <a:r>
              <a:rPr lang="en-US" dirty="0"/>
              <a:t>Minimal prep time</a:t>
            </a:r>
          </a:p>
          <a:p>
            <a:r>
              <a:rPr lang="en-US" dirty="0"/>
              <a:t>Maximum flexibility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7E9553F-B45B-4DC0-968A-8FD1996D8ECE}"/>
              </a:ext>
            </a:extLst>
          </p:cNvPr>
          <p:cNvSpPr txBox="1">
            <a:spLocks/>
          </p:cNvSpPr>
          <p:nvPr/>
        </p:nvSpPr>
        <p:spPr>
          <a:xfrm>
            <a:off x="6506548" y="1566001"/>
            <a:ext cx="5119395" cy="46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10312" indent="-210312" algn="l" defTabSz="91440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8912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66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52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8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624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910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96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dirty="0">
                <a:solidFill>
                  <a:srgbClr val="FF0000"/>
                </a:solidFill>
              </a:rPr>
              <a:t>CONS:</a:t>
            </a:r>
          </a:p>
          <a:p>
            <a:r>
              <a:rPr lang="en-US" dirty="0"/>
              <a:t>No advancement steps (no GMAs)</a:t>
            </a:r>
          </a:p>
          <a:p>
            <a:r>
              <a:rPr lang="en-US" dirty="0"/>
              <a:t>Limited junior leader development process</a:t>
            </a:r>
          </a:p>
          <a:p>
            <a:r>
              <a:rPr lang="en-US" dirty="0"/>
              <a:t>Content is less age-specific</a:t>
            </a:r>
          </a:p>
        </p:txBody>
      </p:sp>
    </p:spTree>
    <p:extLst>
      <p:ext uri="{BB962C8B-B14F-4D97-AF65-F5344CB8AC3E}">
        <p14:creationId xmlns:p14="http://schemas.microsoft.com/office/powerpoint/2010/main" val="407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DC88D-4C75-4BE9-AC80-4E6B78746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Needs Royal Rangers Lite?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16163D-6C4A-467C-83E9-A6ED23120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6286" y="1566001"/>
            <a:ext cx="4432041" cy="4620682"/>
          </a:xfrm>
        </p:spPr>
        <p:txBody>
          <a:bodyPr/>
          <a:lstStyle/>
          <a:p>
            <a:r>
              <a:rPr lang="en-US" dirty="0"/>
              <a:t>Smaller churches</a:t>
            </a:r>
          </a:p>
          <a:p>
            <a:r>
              <a:rPr lang="en-US" dirty="0"/>
              <a:t>Churches of ANY size who seek a simpler solution</a:t>
            </a:r>
          </a:p>
          <a:p>
            <a:r>
              <a:rPr lang="en-US" dirty="0"/>
              <a:t>Churches with “stormy” Royal Rangers programs who need a more suitable solution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0B4258-B42D-4794-AC3E-B522E8168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15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61160-60B6-49F4-A8B7-72973DEFD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Royal Rangers Lite</a:t>
            </a:r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F700FEE-ABBE-4FAE-9546-B4AFC6129B7F}"/>
              </a:ext>
            </a:extLst>
          </p:cNvPr>
          <p:cNvGrpSpPr/>
          <p:nvPr/>
        </p:nvGrpSpPr>
        <p:grpSpPr>
          <a:xfrm>
            <a:off x="5928347" y="2034074"/>
            <a:ext cx="5968181" cy="3267579"/>
            <a:chOff x="5928347" y="2034074"/>
            <a:chExt cx="5968181" cy="3267579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6069B0DC-5847-4CA8-86B5-1574D44E6C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28347" y="2034074"/>
              <a:ext cx="5968181" cy="3267579"/>
            </a:xfrm>
            <a:prstGeom prst="rect">
              <a:avLst/>
            </a:prstGeom>
          </p:spPr>
        </p:pic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2106FFA6-03C4-48AB-B95E-01A25FAE1B13}"/>
                </a:ext>
              </a:extLst>
            </p:cNvPr>
            <p:cNvSpPr/>
            <p:nvPr/>
          </p:nvSpPr>
          <p:spPr>
            <a:xfrm>
              <a:off x="8071556" y="4354233"/>
              <a:ext cx="1343032" cy="94742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03B7F422-F07F-4A95-9E75-6796068F15E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83540" y="4494726"/>
              <a:ext cx="719063" cy="6664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5520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62503-1758-4CFE-B89D-F1DEC3DC6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Points to Remember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C9801-0A7D-4A43-8ABF-E8BCDC171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6285" y="1566001"/>
            <a:ext cx="10384971" cy="4620682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Royal Rangers Lite is NOT a new program</a:t>
            </a:r>
            <a:r>
              <a:rPr lang="en-US" dirty="0"/>
              <a:t>. It’s merely an easier, simpler way of doing Royal Rangers, for churches who need or prefer one.</a:t>
            </a:r>
          </a:p>
          <a:p>
            <a:r>
              <a:rPr lang="en-US" dirty="0">
                <a:solidFill>
                  <a:srgbClr val="FF0000"/>
                </a:solidFill>
              </a:rPr>
              <a:t>Royal Rangers Lite IS Royal Rangers</a:t>
            </a:r>
            <a:r>
              <a:rPr lang="en-US" dirty="0"/>
              <a:t>.  Churches who choose conduct their program in this manner should still be considered to be official Royal Rangers groups.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2CE2C3-DAB7-4185-B7F5-7201886A4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16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6A9F6A-15C2-46D5-BF1D-A3DE0B312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Royal Rangers Lite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1E28C81-FF5D-4C4D-93CD-2B46A12C98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335" y="4530255"/>
            <a:ext cx="1722064" cy="1596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690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E94C0-26D9-497D-B158-3CCF2EBE5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1777" y="2263913"/>
            <a:ext cx="6949440" cy="2653320"/>
          </a:xfrm>
        </p:spPr>
        <p:txBody>
          <a:bodyPr/>
          <a:lstStyle/>
          <a:p>
            <a:r>
              <a:rPr lang="en-US" dirty="0">
                <a:latin typeface="Rockwell" panose="02060603020205020403" pitchFamily="18" charset="0"/>
              </a:rPr>
              <a:t>Royal Rangers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C101C1-FF18-44E8-829A-B9E332202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51776" y="4917233"/>
            <a:ext cx="5834011" cy="914183"/>
          </a:xfrm>
        </p:spPr>
        <p:txBody>
          <a:bodyPr>
            <a:normAutofit/>
          </a:bodyPr>
          <a:lstStyle/>
          <a:p>
            <a:r>
              <a:rPr lang="en-US" i="1" dirty="0"/>
              <a:t>Providing EVERY church with viable solution for reaching EVERY boy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1011CD-F6A9-4D2D-83A3-D7121BAF02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3244" y="2444620"/>
            <a:ext cx="1308771" cy="1212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858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DEA70-9B57-44BC-BE80-36198F408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7" y="304079"/>
            <a:ext cx="11692885" cy="871578"/>
          </a:xfrm>
        </p:spPr>
        <p:txBody>
          <a:bodyPr>
            <a:noAutofit/>
          </a:bodyPr>
          <a:lstStyle/>
          <a:p>
            <a:pPr algn="ctr"/>
            <a:r>
              <a:rPr lang="en-US" sz="4200" dirty="0"/>
              <a:t>Mentoring Boys Into Christlike Manhood since 1962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2F82343-DABB-440B-A344-5E179BE4C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82EB7E6-2BDC-4ECA-AE0A-F593932883F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57" y="1455828"/>
            <a:ext cx="3154326" cy="420576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8D0EC07-A28C-4BBF-A65A-7F35F378177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4207" y="1315870"/>
            <a:ext cx="6007417" cy="402149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144C420-77D1-42A2-9679-C07170619EA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232" y="4234937"/>
            <a:ext cx="3720503" cy="248033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E1B401B-E0D1-47D5-BCFB-A9DF1180E5A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7352" y="1735494"/>
            <a:ext cx="2724912" cy="341223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94CDD8F-BC39-499A-8CCB-28AF1229832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0127" y="4492928"/>
            <a:ext cx="3988161" cy="2669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187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E8306-270E-4EE5-A076-C27D75A42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585" y="1181156"/>
            <a:ext cx="4514913" cy="3549464"/>
          </a:xfrm>
        </p:spPr>
        <p:txBody>
          <a:bodyPr>
            <a:normAutofit/>
          </a:bodyPr>
          <a:lstStyle/>
          <a:p>
            <a:pPr algn="ctr"/>
            <a:r>
              <a:rPr lang="en-US" sz="4800" dirty="0"/>
              <a:t>70% of current AG Churches do not use Royal Rangers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FF46182-A252-4803-9DDD-6E4707CB9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788F22-0368-4E5E-AC8B-6D0CC90AA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Royal Rangers Lite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22C0051-BAC8-49B2-84AC-9E6D4AA7F8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046" y="1740206"/>
            <a:ext cx="5959616" cy="358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573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23E9B-7FA3-4992-8265-69EE2E62B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Common Perceptions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5E90A-9E00-4861-BD59-D44AD32DCB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Too complicated &amp; difficult to understand</a:t>
            </a:r>
          </a:p>
          <a:p>
            <a:r>
              <a:rPr lang="en-US" dirty="0"/>
              <a:t>Requires too many leaders, too many classrooms, etc.</a:t>
            </a:r>
          </a:p>
          <a:p>
            <a:r>
              <a:rPr lang="en-US" dirty="0"/>
              <a:t>Requires a lot of leader prep time each week</a:t>
            </a:r>
          </a:p>
          <a:p>
            <a:r>
              <a:rPr lang="en-US" dirty="0"/>
              <a:t>Expensive – awards, uniforms, gear, etc.</a:t>
            </a:r>
          </a:p>
          <a:p>
            <a:r>
              <a:rPr lang="en-US" dirty="0"/>
              <a:t>Inflexible – advancement schedules</a:t>
            </a:r>
          </a:p>
          <a:p>
            <a:r>
              <a:rPr lang="en-US" dirty="0"/>
              <a:t>Requires a lot of record keeping &amp; administration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81A28D-1B5C-4BA8-B787-B098A5F73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C654DD-7DC0-467B-94F6-F650CE00F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Royal Rangers Lite</a:t>
            </a:r>
          </a:p>
        </p:txBody>
      </p:sp>
    </p:spTree>
    <p:extLst>
      <p:ext uri="{BB962C8B-B14F-4D97-AF65-F5344CB8AC3E}">
        <p14:creationId xmlns:p14="http://schemas.microsoft.com/office/powerpoint/2010/main" val="242245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6C3B0-5B07-49A2-8E1C-22A5C84E9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423" y="276087"/>
            <a:ext cx="10944809" cy="1183566"/>
          </a:xfrm>
        </p:spPr>
        <p:txBody>
          <a:bodyPr>
            <a:normAutofit fontScale="90000"/>
          </a:bodyPr>
          <a:lstStyle/>
          <a:p>
            <a:r>
              <a:rPr lang="en-US" dirty="0"/>
              <a:t>Churches commonly seek ministries that are…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07953-5272-4278-A653-56E712877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6286" y="1566001"/>
            <a:ext cx="5896947" cy="4620682"/>
          </a:xfrm>
        </p:spPr>
        <p:txBody>
          <a:bodyPr/>
          <a:lstStyle/>
          <a:p>
            <a:r>
              <a:rPr lang="en-US" dirty="0"/>
              <a:t>Simple &amp; easy to administer</a:t>
            </a:r>
          </a:p>
          <a:p>
            <a:r>
              <a:rPr lang="en-US" dirty="0"/>
              <a:t>Require limited resources – money, volunteers, facilities</a:t>
            </a:r>
          </a:p>
          <a:p>
            <a:r>
              <a:rPr lang="en-US" dirty="0"/>
              <a:t>Minimal weekly prep time</a:t>
            </a:r>
          </a:p>
          <a:p>
            <a:r>
              <a:rPr lang="en-US" dirty="0"/>
              <a:t>Flexible &amp; customizable – suitable for churches of any size or style</a:t>
            </a:r>
          </a:p>
          <a:p>
            <a:r>
              <a:rPr lang="en-US" dirty="0"/>
              <a:t>Not dependent on a kid’s regular attendance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40284F-CD55-459B-A699-E4BB0B18D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96CBEB-85FF-44E7-A94C-5B80587CE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Royal Rangers Lite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E181C1B-E898-450B-8114-A25D40C1FE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9845" y="1666081"/>
            <a:ext cx="4282865" cy="4274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757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1777" y="2263913"/>
            <a:ext cx="6823056" cy="3143393"/>
          </a:xfrm>
        </p:spPr>
        <p:txBody>
          <a:bodyPr/>
          <a:lstStyle/>
          <a:p>
            <a:r>
              <a:rPr lang="en-US" dirty="0">
                <a:latin typeface="Rockwell" panose="02060603020205020403" pitchFamily="18" charset="0"/>
              </a:rPr>
              <a:t>How can a church do “lite” Royal Rangers?</a:t>
            </a:r>
          </a:p>
        </p:txBody>
      </p:sp>
    </p:spTree>
    <p:extLst>
      <p:ext uri="{BB962C8B-B14F-4D97-AF65-F5344CB8AC3E}">
        <p14:creationId xmlns:p14="http://schemas.microsoft.com/office/powerpoint/2010/main" val="3752628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C84E5-B033-4418-9732-327111DF0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5422" y="1431465"/>
            <a:ext cx="4440267" cy="2653725"/>
          </a:xfrm>
        </p:spPr>
        <p:txBody>
          <a:bodyPr>
            <a:normAutofit/>
          </a:bodyPr>
          <a:lstStyle/>
          <a:p>
            <a:r>
              <a:rPr lang="en-US" sz="6600" dirty="0"/>
              <a:t>The “Lite” Concept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080F96B-2C4E-46C8-84B0-00750F9C0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CEE9EC-0355-4ECA-8C1F-5AB16BF72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Royal Rangers Lite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CE090E8-2A61-447D-BD1F-2139CE0EB5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0364" y="1546866"/>
            <a:ext cx="1947833" cy="194783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1C08B56-C654-4736-A514-AF3DCC69F3D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0083" y="3695691"/>
            <a:ext cx="1947833" cy="194783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10511DB-44CD-41B4-9470-F7548073DDC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9044" y="1140601"/>
            <a:ext cx="1947833" cy="1947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167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80EE29C-0B45-4859-9EA5-AB1A15E54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24485E-D67B-4C7F-90D8-586FB20B2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Royal Rangers Lite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DA717C4-FF17-46B6-9C37-D0EC5030F81B}"/>
              </a:ext>
            </a:extLst>
          </p:cNvPr>
          <p:cNvSpPr txBox="1"/>
          <p:nvPr/>
        </p:nvSpPr>
        <p:spPr>
          <a:xfrm>
            <a:off x="0" y="1427811"/>
            <a:ext cx="396095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2400" dirty="0"/>
              <a:t>Builds Relationships</a:t>
            </a:r>
          </a:p>
          <a:p>
            <a:pPr algn="r">
              <a:lnSpc>
                <a:spcPct val="150000"/>
              </a:lnSpc>
            </a:pPr>
            <a:r>
              <a:rPr lang="en-US" sz="2400" dirty="0"/>
              <a:t>Leadership Development</a:t>
            </a:r>
          </a:p>
          <a:p>
            <a:pPr algn="r">
              <a:lnSpc>
                <a:spcPct val="150000"/>
              </a:lnSpc>
            </a:pPr>
            <a:r>
              <a:rPr lang="en-US" sz="2400" dirty="0"/>
              <a:t>Variety of Activities</a:t>
            </a:r>
          </a:p>
          <a:p>
            <a:pPr algn="r">
              <a:lnSpc>
                <a:spcPct val="150000"/>
              </a:lnSpc>
            </a:pPr>
            <a:r>
              <a:rPr lang="en-US" sz="2400" dirty="0"/>
              <a:t>Hands-on, Inter. Learning</a:t>
            </a:r>
          </a:p>
          <a:p>
            <a:pPr algn="r">
              <a:lnSpc>
                <a:spcPct val="150000"/>
              </a:lnSpc>
            </a:pPr>
            <a:r>
              <a:rPr lang="en-US" sz="2400" dirty="0"/>
              <a:t>Service Opportunities</a:t>
            </a:r>
          </a:p>
          <a:p>
            <a:pPr algn="r">
              <a:lnSpc>
                <a:spcPct val="150000"/>
              </a:lnSpc>
            </a:pPr>
            <a:r>
              <a:rPr lang="en-US" sz="2400" dirty="0"/>
              <a:t>Discipleship Process</a:t>
            </a:r>
          </a:p>
          <a:p>
            <a:pPr algn="r">
              <a:lnSpc>
                <a:spcPct val="150000"/>
              </a:lnSpc>
            </a:pPr>
            <a:r>
              <a:rPr lang="en-US" sz="2400" dirty="0"/>
              <a:t>Group Identity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1DEB270-B4A7-479F-9358-4C65016CC031}"/>
              </a:ext>
            </a:extLst>
          </p:cNvPr>
          <p:cNvSpPr txBox="1"/>
          <p:nvPr/>
        </p:nvSpPr>
        <p:spPr>
          <a:xfrm>
            <a:off x="8115853" y="1427812"/>
            <a:ext cx="3720171" cy="3913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Weekly Meetings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District &amp; National Events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Award Ceremonies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Patrol System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Uniforms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Advancement System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Junior Leader Training</a:t>
            </a:r>
          </a:p>
        </p:txBody>
      </p:sp>
      <p:sp>
        <p:nvSpPr>
          <p:cNvPr id="55" name="Title 1">
            <a:extLst>
              <a:ext uri="{FF2B5EF4-FFF2-40B4-BE49-F238E27FC236}">
                <a16:creationId xmlns:a16="http://schemas.microsoft.com/office/drawing/2014/main" id="{EE681EA0-490B-4DB2-BBCE-B1383F0A0E35}"/>
              </a:ext>
            </a:extLst>
          </p:cNvPr>
          <p:cNvSpPr txBox="1">
            <a:spLocks/>
          </p:cNvSpPr>
          <p:nvPr/>
        </p:nvSpPr>
        <p:spPr>
          <a:xfrm>
            <a:off x="637309" y="276087"/>
            <a:ext cx="11212569" cy="70160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/>
              <a:t>Features Switchboard – “dimmer switches”</a:t>
            </a: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5FE95932-C49B-4E38-BD01-92736DDF0627}"/>
              </a:ext>
            </a:extLst>
          </p:cNvPr>
          <p:cNvGrpSpPr/>
          <p:nvPr/>
        </p:nvGrpSpPr>
        <p:grpSpPr>
          <a:xfrm>
            <a:off x="6409011" y="1503151"/>
            <a:ext cx="1662545" cy="572943"/>
            <a:chOff x="318655" y="1339814"/>
            <a:chExt cx="1662545" cy="572943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CF851870-F0A5-48EF-821F-E83767B5676F}"/>
                </a:ext>
              </a:extLst>
            </p:cNvPr>
            <p:cNvSpPr/>
            <p:nvPr/>
          </p:nvSpPr>
          <p:spPr>
            <a:xfrm>
              <a:off x="318655" y="1535277"/>
              <a:ext cx="1662545" cy="194165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571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D3EE1776-4FF4-4257-8141-A56393ED500D}"/>
                </a:ext>
              </a:extLst>
            </p:cNvPr>
            <p:cNvCxnSpPr>
              <a:cxnSpLocks/>
            </p:cNvCxnSpPr>
            <p:nvPr/>
          </p:nvCxnSpPr>
          <p:spPr>
            <a:xfrm>
              <a:off x="443345" y="1632262"/>
              <a:ext cx="139931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Hexagon 60">
              <a:extLst>
                <a:ext uri="{FF2B5EF4-FFF2-40B4-BE49-F238E27FC236}">
                  <a16:creationId xmlns:a16="http://schemas.microsoft.com/office/drawing/2014/main" id="{E7B240EF-B648-4300-B93E-0F1D97C6777A}"/>
                </a:ext>
              </a:extLst>
            </p:cNvPr>
            <p:cNvSpPr/>
            <p:nvPr/>
          </p:nvSpPr>
          <p:spPr>
            <a:xfrm>
              <a:off x="1648693" y="1339814"/>
              <a:ext cx="193963" cy="572943"/>
            </a:xfrm>
            <a:prstGeom prst="hexagon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56A4162-0005-4071-926C-BA3E6576B223}"/>
              </a:ext>
            </a:extLst>
          </p:cNvPr>
          <p:cNvGrpSpPr/>
          <p:nvPr/>
        </p:nvGrpSpPr>
        <p:grpSpPr>
          <a:xfrm>
            <a:off x="4143792" y="1497228"/>
            <a:ext cx="1662545" cy="572943"/>
            <a:chOff x="318655" y="1339814"/>
            <a:chExt cx="1662545" cy="572943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515A2EA9-F07F-4494-848F-E432F7DF96CA}"/>
                </a:ext>
              </a:extLst>
            </p:cNvPr>
            <p:cNvSpPr/>
            <p:nvPr/>
          </p:nvSpPr>
          <p:spPr>
            <a:xfrm>
              <a:off x="318655" y="1535277"/>
              <a:ext cx="1662545" cy="194165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571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AA49B788-32B2-48EE-B423-35ED828841C8}"/>
                </a:ext>
              </a:extLst>
            </p:cNvPr>
            <p:cNvCxnSpPr>
              <a:cxnSpLocks/>
            </p:cNvCxnSpPr>
            <p:nvPr/>
          </p:nvCxnSpPr>
          <p:spPr>
            <a:xfrm>
              <a:off x="443345" y="1632262"/>
              <a:ext cx="139931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Hexagon 65">
              <a:extLst>
                <a:ext uri="{FF2B5EF4-FFF2-40B4-BE49-F238E27FC236}">
                  <a16:creationId xmlns:a16="http://schemas.microsoft.com/office/drawing/2014/main" id="{7B5A760E-94F3-4888-A8B2-4959D2EB6C93}"/>
                </a:ext>
              </a:extLst>
            </p:cNvPr>
            <p:cNvSpPr/>
            <p:nvPr/>
          </p:nvSpPr>
          <p:spPr>
            <a:xfrm>
              <a:off x="1648693" y="1339814"/>
              <a:ext cx="193963" cy="572943"/>
            </a:xfrm>
            <a:prstGeom prst="hexagon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335D5FD5-CA7B-428B-8A1B-00106A065618}"/>
              </a:ext>
            </a:extLst>
          </p:cNvPr>
          <p:cNvGrpSpPr/>
          <p:nvPr/>
        </p:nvGrpSpPr>
        <p:grpSpPr>
          <a:xfrm>
            <a:off x="4143792" y="2082319"/>
            <a:ext cx="1662545" cy="572943"/>
            <a:chOff x="11480763" y="2852411"/>
            <a:chExt cx="1662545" cy="572943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304996D5-84F5-4378-B258-157DEF6154A0}"/>
                </a:ext>
              </a:extLst>
            </p:cNvPr>
            <p:cNvSpPr/>
            <p:nvPr/>
          </p:nvSpPr>
          <p:spPr>
            <a:xfrm>
              <a:off x="11480763" y="3047874"/>
              <a:ext cx="1662545" cy="194165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571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428D2F85-A19C-458B-A85C-487F2EF14CD9}"/>
                </a:ext>
              </a:extLst>
            </p:cNvPr>
            <p:cNvCxnSpPr>
              <a:cxnSpLocks/>
            </p:cNvCxnSpPr>
            <p:nvPr/>
          </p:nvCxnSpPr>
          <p:spPr>
            <a:xfrm>
              <a:off x="11605453" y="3144859"/>
              <a:ext cx="139931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Hexagon 69">
              <a:extLst>
                <a:ext uri="{FF2B5EF4-FFF2-40B4-BE49-F238E27FC236}">
                  <a16:creationId xmlns:a16="http://schemas.microsoft.com/office/drawing/2014/main" id="{CCFBDDF5-5B24-44F7-8A72-C1BAD2312F4D}"/>
                </a:ext>
              </a:extLst>
            </p:cNvPr>
            <p:cNvSpPr/>
            <p:nvPr/>
          </p:nvSpPr>
          <p:spPr>
            <a:xfrm>
              <a:off x="12041548" y="2852411"/>
              <a:ext cx="193963" cy="572943"/>
            </a:xfrm>
            <a:prstGeom prst="hexagon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69A2F989-4CC8-4B43-9565-AD581EB3E8D5}"/>
              </a:ext>
            </a:extLst>
          </p:cNvPr>
          <p:cNvGrpSpPr/>
          <p:nvPr/>
        </p:nvGrpSpPr>
        <p:grpSpPr>
          <a:xfrm>
            <a:off x="4157686" y="2643709"/>
            <a:ext cx="1662545" cy="572943"/>
            <a:chOff x="318655" y="1339814"/>
            <a:chExt cx="1662545" cy="572943"/>
          </a:xfrm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A39FC97C-D800-49E5-B464-1B4C5B494125}"/>
                </a:ext>
              </a:extLst>
            </p:cNvPr>
            <p:cNvSpPr/>
            <p:nvPr/>
          </p:nvSpPr>
          <p:spPr>
            <a:xfrm>
              <a:off x="318655" y="1535277"/>
              <a:ext cx="1662545" cy="194165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571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B14D993F-8D71-4A2B-BA7B-E6AA5D96E895}"/>
                </a:ext>
              </a:extLst>
            </p:cNvPr>
            <p:cNvCxnSpPr>
              <a:cxnSpLocks/>
            </p:cNvCxnSpPr>
            <p:nvPr/>
          </p:nvCxnSpPr>
          <p:spPr>
            <a:xfrm>
              <a:off x="443345" y="1632262"/>
              <a:ext cx="139931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Hexagon 74">
              <a:extLst>
                <a:ext uri="{FF2B5EF4-FFF2-40B4-BE49-F238E27FC236}">
                  <a16:creationId xmlns:a16="http://schemas.microsoft.com/office/drawing/2014/main" id="{917F0ED2-3479-45DB-8BA3-C0A1B4C9A356}"/>
                </a:ext>
              </a:extLst>
            </p:cNvPr>
            <p:cNvSpPr/>
            <p:nvPr/>
          </p:nvSpPr>
          <p:spPr>
            <a:xfrm>
              <a:off x="1648693" y="1339814"/>
              <a:ext cx="193963" cy="572943"/>
            </a:xfrm>
            <a:prstGeom prst="hexagon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4C325D33-4FBD-4C84-B401-D6E9B547A583}"/>
              </a:ext>
            </a:extLst>
          </p:cNvPr>
          <p:cNvGrpSpPr/>
          <p:nvPr/>
        </p:nvGrpSpPr>
        <p:grpSpPr>
          <a:xfrm>
            <a:off x="4150758" y="3221663"/>
            <a:ext cx="1662545" cy="572943"/>
            <a:chOff x="318655" y="1339814"/>
            <a:chExt cx="1662545" cy="572943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9CAA9B9E-ABAF-40E8-B7BE-D345D6FF6606}"/>
                </a:ext>
              </a:extLst>
            </p:cNvPr>
            <p:cNvSpPr/>
            <p:nvPr/>
          </p:nvSpPr>
          <p:spPr>
            <a:xfrm>
              <a:off x="318655" y="1535277"/>
              <a:ext cx="1662545" cy="194165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571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8A3B575B-5E8D-4266-8EFB-8BA66C4DD6D9}"/>
                </a:ext>
              </a:extLst>
            </p:cNvPr>
            <p:cNvCxnSpPr>
              <a:cxnSpLocks/>
            </p:cNvCxnSpPr>
            <p:nvPr/>
          </p:nvCxnSpPr>
          <p:spPr>
            <a:xfrm>
              <a:off x="443345" y="1632262"/>
              <a:ext cx="139931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Hexagon 78">
              <a:extLst>
                <a:ext uri="{FF2B5EF4-FFF2-40B4-BE49-F238E27FC236}">
                  <a16:creationId xmlns:a16="http://schemas.microsoft.com/office/drawing/2014/main" id="{23B1328A-5BF2-4780-A5CC-CD2AE141AF44}"/>
                </a:ext>
              </a:extLst>
            </p:cNvPr>
            <p:cNvSpPr/>
            <p:nvPr/>
          </p:nvSpPr>
          <p:spPr>
            <a:xfrm>
              <a:off x="1648693" y="1339814"/>
              <a:ext cx="193963" cy="572943"/>
            </a:xfrm>
            <a:prstGeom prst="hexagon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4FA38051-258D-49C3-A9F5-35CA57501A07}"/>
              </a:ext>
            </a:extLst>
          </p:cNvPr>
          <p:cNvGrpSpPr/>
          <p:nvPr/>
        </p:nvGrpSpPr>
        <p:grpSpPr>
          <a:xfrm>
            <a:off x="4157686" y="3748334"/>
            <a:ext cx="1662545" cy="572943"/>
            <a:chOff x="318655" y="1339814"/>
            <a:chExt cx="1662545" cy="572943"/>
          </a:xfrm>
        </p:grpSpPr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3FD182B1-6FD8-41CA-A184-5E3C63216E22}"/>
                </a:ext>
              </a:extLst>
            </p:cNvPr>
            <p:cNvSpPr/>
            <p:nvPr/>
          </p:nvSpPr>
          <p:spPr>
            <a:xfrm>
              <a:off x="318655" y="1535277"/>
              <a:ext cx="1662545" cy="194165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571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ADF1D50F-E483-49B1-84CD-4ACF8F10C28E}"/>
                </a:ext>
              </a:extLst>
            </p:cNvPr>
            <p:cNvCxnSpPr>
              <a:cxnSpLocks/>
            </p:cNvCxnSpPr>
            <p:nvPr/>
          </p:nvCxnSpPr>
          <p:spPr>
            <a:xfrm>
              <a:off x="443345" y="1632262"/>
              <a:ext cx="139931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Hexagon 82">
              <a:extLst>
                <a:ext uri="{FF2B5EF4-FFF2-40B4-BE49-F238E27FC236}">
                  <a16:creationId xmlns:a16="http://schemas.microsoft.com/office/drawing/2014/main" id="{14D72B9D-A997-42D7-B9AF-29DB23A631D7}"/>
                </a:ext>
              </a:extLst>
            </p:cNvPr>
            <p:cNvSpPr/>
            <p:nvPr/>
          </p:nvSpPr>
          <p:spPr>
            <a:xfrm>
              <a:off x="1648693" y="1339814"/>
              <a:ext cx="193963" cy="572943"/>
            </a:xfrm>
            <a:prstGeom prst="hexagon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4232186-6662-42A5-9080-2546F1D7716F}"/>
              </a:ext>
            </a:extLst>
          </p:cNvPr>
          <p:cNvGrpSpPr/>
          <p:nvPr/>
        </p:nvGrpSpPr>
        <p:grpSpPr>
          <a:xfrm>
            <a:off x="4150758" y="4284002"/>
            <a:ext cx="1662545" cy="572943"/>
            <a:chOff x="318655" y="1339814"/>
            <a:chExt cx="1662545" cy="572943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388CA7B8-B80A-4921-971F-0369AA97E51F}"/>
                </a:ext>
              </a:extLst>
            </p:cNvPr>
            <p:cNvSpPr/>
            <p:nvPr/>
          </p:nvSpPr>
          <p:spPr>
            <a:xfrm>
              <a:off x="318655" y="1535277"/>
              <a:ext cx="1662545" cy="194165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571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AC7E1D4A-59EF-4F72-AE20-0511D277B13D}"/>
                </a:ext>
              </a:extLst>
            </p:cNvPr>
            <p:cNvCxnSpPr>
              <a:cxnSpLocks/>
            </p:cNvCxnSpPr>
            <p:nvPr/>
          </p:nvCxnSpPr>
          <p:spPr>
            <a:xfrm>
              <a:off x="443345" y="1632262"/>
              <a:ext cx="139931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Hexagon 86">
              <a:extLst>
                <a:ext uri="{FF2B5EF4-FFF2-40B4-BE49-F238E27FC236}">
                  <a16:creationId xmlns:a16="http://schemas.microsoft.com/office/drawing/2014/main" id="{79CA8CF5-5F8B-4047-8C91-722560D146EF}"/>
                </a:ext>
              </a:extLst>
            </p:cNvPr>
            <p:cNvSpPr/>
            <p:nvPr/>
          </p:nvSpPr>
          <p:spPr>
            <a:xfrm>
              <a:off x="1648693" y="1339814"/>
              <a:ext cx="193963" cy="572943"/>
            </a:xfrm>
            <a:prstGeom prst="hexagon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B2F9E361-0F6A-4747-AFBA-43E1B223EC28}"/>
              </a:ext>
            </a:extLst>
          </p:cNvPr>
          <p:cNvGrpSpPr/>
          <p:nvPr/>
        </p:nvGrpSpPr>
        <p:grpSpPr>
          <a:xfrm>
            <a:off x="4143792" y="4829311"/>
            <a:ext cx="1662545" cy="572943"/>
            <a:chOff x="4143792" y="4829311"/>
            <a:chExt cx="1662545" cy="572943"/>
          </a:xfrm>
        </p:grpSpPr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B4789DCB-3795-495A-A970-89939A312856}"/>
                </a:ext>
              </a:extLst>
            </p:cNvPr>
            <p:cNvSpPr/>
            <p:nvPr/>
          </p:nvSpPr>
          <p:spPr>
            <a:xfrm>
              <a:off x="4143792" y="5024774"/>
              <a:ext cx="1662545" cy="194165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571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19CA6D9-80D1-4C07-9DE1-024A6B35C277}"/>
                </a:ext>
              </a:extLst>
            </p:cNvPr>
            <p:cNvGrpSpPr/>
            <p:nvPr/>
          </p:nvGrpSpPr>
          <p:grpSpPr>
            <a:xfrm>
              <a:off x="4268482" y="4829311"/>
              <a:ext cx="1399311" cy="572943"/>
              <a:chOff x="12143555" y="854868"/>
              <a:chExt cx="1399311" cy="572943"/>
            </a:xfrm>
          </p:grpSpPr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9FD02E3C-03A7-4A88-A28C-E87348BA8C7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143555" y="1147316"/>
                <a:ext cx="1399311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" name="Hexagon 90">
                <a:extLst>
                  <a:ext uri="{FF2B5EF4-FFF2-40B4-BE49-F238E27FC236}">
                    <a16:creationId xmlns:a16="http://schemas.microsoft.com/office/drawing/2014/main" id="{1852B2E9-DFDB-4BEC-B901-976BECA2CC4A}"/>
                  </a:ext>
                </a:extLst>
              </p:cNvPr>
              <p:cNvSpPr/>
              <p:nvPr/>
            </p:nvSpPr>
            <p:spPr>
              <a:xfrm>
                <a:off x="13058617" y="854868"/>
                <a:ext cx="193963" cy="572943"/>
              </a:xfrm>
              <a:prstGeom prst="hexagon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5B51CF90-3BF3-4E08-9931-514518671844}"/>
              </a:ext>
            </a:extLst>
          </p:cNvPr>
          <p:cNvGrpSpPr/>
          <p:nvPr/>
        </p:nvGrpSpPr>
        <p:grpSpPr>
          <a:xfrm>
            <a:off x="6416987" y="2070171"/>
            <a:ext cx="1662545" cy="572943"/>
            <a:chOff x="4143792" y="4829311"/>
            <a:chExt cx="1662545" cy="572943"/>
          </a:xfrm>
        </p:grpSpPr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1B8741F8-2844-4BBC-98AC-5CBCA9C4E0BF}"/>
                </a:ext>
              </a:extLst>
            </p:cNvPr>
            <p:cNvSpPr/>
            <p:nvPr/>
          </p:nvSpPr>
          <p:spPr>
            <a:xfrm>
              <a:off x="4143792" y="5024774"/>
              <a:ext cx="1662545" cy="194165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571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70872B96-397B-4244-BB55-BBBFDDF885A8}"/>
                </a:ext>
              </a:extLst>
            </p:cNvPr>
            <p:cNvGrpSpPr/>
            <p:nvPr/>
          </p:nvGrpSpPr>
          <p:grpSpPr>
            <a:xfrm>
              <a:off x="4268482" y="4829311"/>
              <a:ext cx="1399311" cy="572943"/>
              <a:chOff x="12143555" y="854868"/>
              <a:chExt cx="1399311" cy="572943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C03B7EC8-F6F7-4099-A9EA-A3BF1708A4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143555" y="1147316"/>
                <a:ext cx="1399311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1" name="Hexagon 100">
                <a:extLst>
                  <a:ext uri="{FF2B5EF4-FFF2-40B4-BE49-F238E27FC236}">
                    <a16:creationId xmlns:a16="http://schemas.microsoft.com/office/drawing/2014/main" id="{CDFE7A5B-656D-474E-B963-2462DD38FF88}"/>
                  </a:ext>
                </a:extLst>
              </p:cNvPr>
              <p:cNvSpPr/>
              <p:nvPr/>
            </p:nvSpPr>
            <p:spPr>
              <a:xfrm>
                <a:off x="13058617" y="854868"/>
                <a:ext cx="193963" cy="572943"/>
              </a:xfrm>
              <a:prstGeom prst="hexagon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1B919D5F-F9C9-47A2-9848-6FB3661836F1}"/>
              </a:ext>
            </a:extLst>
          </p:cNvPr>
          <p:cNvGrpSpPr/>
          <p:nvPr/>
        </p:nvGrpSpPr>
        <p:grpSpPr>
          <a:xfrm>
            <a:off x="6427798" y="2623786"/>
            <a:ext cx="1662545" cy="572943"/>
            <a:chOff x="11247837" y="737250"/>
            <a:chExt cx="1662545" cy="572943"/>
          </a:xfrm>
        </p:grpSpPr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41ADC6A2-C9AC-430A-B809-B8D1E084A432}"/>
                </a:ext>
              </a:extLst>
            </p:cNvPr>
            <p:cNvSpPr/>
            <p:nvPr/>
          </p:nvSpPr>
          <p:spPr>
            <a:xfrm>
              <a:off x="11247837" y="932713"/>
              <a:ext cx="1662545" cy="194165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571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BDABF78C-FE70-4D9A-99F7-D05AB1DBE294}"/>
                </a:ext>
              </a:extLst>
            </p:cNvPr>
            <p:cNvCxnSpPr>
              <a:cxnSpLocks/>
            </p:cNvCxnSpPr>
            <p:nvPr/>
          </p:nvCxnSpPr>
          <p:spPr>
            <a:xfrm>
              <a:off x="11372527" y="1029698"/>
              <a:ext cx="139931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Hexagon 105">
              <a:extLst>
                <a:ext uri="{FF2B5EF4-FFF2-40B4-BE49-F238E27FC236}">
                  <a16:creationId xmlns:a16="http://schemas.microsoft.com/office/drawing/2014/main" id="{C7AF6075-B4BF-43BB-9700-DE1831EBFACF}"/>
                </a:ext>
              </a:extLst>
            </p:cNvPr>
            <p:cNvSpPr/>
            <p:nvPr/>
          </p:nvSpPr>
          <p:spPr>
            <a:xfrm>
              <a:off x="11576389" y="737250"/>
              <a:ext cx="193963" cy="572943"/>
            </a:xfrm>
            <a:prstGeom prst="hexagon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FD5AA210-1C5F-442D-8A36-E2478AE1FAC4}"/>
              </a:ext>
            </a:extLst>
          </p:cNvPr>
          <p:cNvGrpSpPr/>
          <p:nvPr/>
        </p:nvGrpSpPr>
        <p:grpSpPr>
          <a:xfrm>
            <a:off x="6409010" y="3184097"/>
            <a:ext cx="1662545" cy="572943"/>
            <a:chOff x="11501835" y="1819759"/>
            <a:chExt cx="1662545" cy="572943"/>
          </a:xfrm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E4879747-3E08-4AEA-BCBA-C7FEB06CF9CB}"/>
                </a:ext>
              </a:extLst>
            </p:cNvPr>
            <p:cNvSpPr/>
            <p:nvPr/>
          </p:nvSpPr>
          <p:spPr>
            <a:xfrm>
              <a:off x="11501835" y="2014027"/>
              <a:ext cx="1662545" cy="194165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571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9609070D-80A2-4AED-98D4-2647C8FEAF41}"/>
                </a:ext>
              </a:extLst>
            </p:cNvPr>
            <p:cNvCxnSpPr>
              <a:cxnSpLocks/>
            </p:cNvCxnSpPr>
            <p:nvPr/>
          </p:nvCxnSpPr>
          <p:spPr>
            <a:xfrm>
              <a:off x="11626525" y="2111012"/>
              <a:ext cx="139931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Hexagon 108">
              <a:extLst>
                <a:ext uri="{FF2B5EF4-FFF2-40B4-BE49-F238E27FC236}">
                  <a16:creationId xmlns:a16="http://schemas.microsoft.com/office/drawing/2014/main" id="{DC16E882-A5F5-46CE-AE56-CE84A158E4F7}"/>
                </a:ext>
              </a:extLst>
            </p:cNvPr>
            <p:cNvSpPr/>
            <p:nvPr/>
          </p:nvSpPr>
          <p:spPr>
            <a:xfrm>
              <a:off x="11608266" y="1819759"/>
              <a:ext cx="193963" cy="572943"/>
            </a:xfrm>
            <a:prstGeom prst="hexagon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B4B42CDF-CCE2-42E6-8DF1-0F457E26B9F6}"/>
              </a:ext>
            </a:extLst>
          </p:cNvPr>
          <p:cNvGrpSpPr/>
          <p:nvPr/>
        </p:nvGrpSpPr>
        <p:grpSpPr>
          <a:xfrm>
            <a:off x="6416987" y="3711131"/>
            <a:ext cx="1662545" cy="572943"/>
            <a:chOff x="11247837" y="737250"/>
            <a:chExt cx="1662545" cy="572943"/>
          </a:xfrm>
        </p:grpSpPr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03B7E451-DEFF-46B7-ABC7-BDC21242578B}"/>
                </a:ext>
              </a:extLst>
            </p:cNvPr>
            <p:cNvSpPr/>
            <p:nvPr/>
          </p:nvSpPr>
          <p:spPr>
            <a:xfrm>
              <a:off x="11247837" y="932713"/>
              <a:ext cx="1662545" cy="194165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571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16765D48-49FB-4C79-B20A-BFEEC2703DA2}"/>
                </a:ext>
              </a:extLst>
            </p:cNvPr>
            <p:cNvCxnSpPr>
              <a:cxnSpLocks/>
            </p:cNvCxnSpPr>
            <p:nvPr/>
          </p:nvCxnSpPr>
          <p:spPr>
            <a:xfrm>
              <a:off x="11372527" y="1029698"/>
              <a:ext cx="139931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Hexagon 114">
              <a:extLst>
                <a:ext uri="{FF2B5EF4-FFF2-40B4-BE49-F238E27FC236}">
                  <a16:creationId xmlns:a16="http://schemas.microsoft.com/office/drawing/2014/main" id="{D9523E7E-8B10-4F25-ACF7-7F7D7858FF6A}"/>
                </a:ext>
              </a:extLst>
            </p:cNvPr>
            <p:cNvSpPr/>
            <p:nvPr/>
          </p:nvSpPr>
          <p:spPr>
            <a:xfrm>
              <a:off x="11576389" y="737250"/>
              <a:ext cx="193963" cy="572943"/>
            </a:xfrm>
            <a:prstGeom prst="hexagon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1BE3C3C2-2B16-4BCE-9140-287A9E770FA9}"/>
              </a:ext>
            </a:extLst>
          </p:cNvPr>
          <p:cNvGrpSpPr/>
          <p:nvPr/>
        </p:nvGrpSpPr>
        <p:grpSpPr>
          <a:xfrm>
            <a:off x="6402045" y="4265038"/>
            <a:ext cx="1662545" cy="572943"/>
            <a:chOff x="11501835" y="1819759"/>
            <a:chExt cx="1662545" cy="572943"/>
          </a:xfrm>
        </p:grpSpPr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A9A4F34A-BA1B-4FD1-B9E6-B04B73B8C9D1}"/>
                </a:ext>
              </a:extLst>
            </p:cNvPr>
            <p:cNvSpPr/>
            <p:nvPr/>
          </p:nvSpPr>
          <p:spPr>
            <a:xfrm>
              <a:off x="11501835" y="2014027"/>
              <a:ext cx="1662545" cy="194165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571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4849A867-0C8F-4492-AC26-1DB4B547ABE9}"/>
                </a:ext>
              </a:extLst>
            </p:cNvPr>
            <p:cNvCxnSpPr>
              <a:cxnSpLocks/>
            </p:cNvCxnSpPr>
            <p:nvPr/>
          </p:nvCxnSpPr>
          <p:spPr>
            <a:xfrm>
              <a:off x="11626525" y="2111012"/>
              <a:ext cx="139931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Hexagon 118">
              <a:extLst>
                <a:ext uri="{FF2B5EF4-FFF2-40B4-BE49-F238E27FC236}">
                  <a16:creationId xmlns:a16="http://schemas.microsoft.com/office/drawing/2014/main" id="{2E45F37D-4BA3-434B-9057-86F0FBC6E88C}"/>
                </a:ext>
              </a:extLst>
            </p:cNvPr>
            <p:cNvSpPr/>
            <p:nvPr/>
          </p:nvSpPr>
          <p:spPr>
            <a:xfrm>
              <a:off x="11608266" y="1819759"/>
              <a:ext cx="193963" cy="572943"/>
            </a:xfrm>
            <a:prstGeom prst="hexagon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2B190947-9124-4624-A1CB-7AE518041BDA}"/>
              </a:ext>
            </a:extLst>
          </p:cNvPr>
          <p:cNvGrpSpPr/>
          <p:nvPr/>
        </p:nvGrpSpPr>
        <p:grpSpPr>
          <a:xfrm>
            <a:off x="6409010" y="4823436"/>
            <a:ext cx="1662545" cy="572943"/>
            <a:chOff x="11501835" y="1819759"/>
            <a:chExt cx="1662545" cy="572943"/>
          </a:xfrm>
        </p:grpSpPr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6C727E66-E34B-4ABB-BFEC-2ADB3D678562}"/>
                </a:ext>
              </a:extLst>
            </p:cNvPr>
            <p:cNvSpPr/>
            <p:nvPr/>
          </p:nvSpPr>
          <p:spPr>
            <a:xfrm>
              <a:off x="11501835" y="2014027"/>
              <a:ext cx="1662545" cy="194165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571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201DCD62-B0B1-44F3-A2E4-0FECDABF8AD4}"/>
                </a:ext>
              </a:extLst>
            </p:cNvPr>
            <p:cNvCxnSpPr>
              <a:cxnSpLocks/>
            </p:cNvCxnSpPr>
            <p:nvPr/>
          </p:nvCxnSpPr>
          <p:spPr>
            <a:xfrm>
              <a:off x="11626525" y="2111012"/>
              <a:ext cx="139931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Hexagon 122">
              <a:extLst>
                <a:ext uri="{FF2B5EF4-FFF2-40B4-BE49-F238E27FC236}">
                  <a16:creationId xmlns:a16="http://schemas.microsoft.com/office/drawing/2014/main" id="{64C5668C-8823-4614-84AF-C0E403226095}"/>
                </a:ext>
              </a:extLst>
            </p:cNvPr>
            <p:cNvSpPr/>
            <p:nvPr/>
          </p:nvSpPr>
          <p:spPr>
            <a:xfrm>
              <a:off x="11608266" y="1819759"/>
              <a:ext cx="193963" cy="572943"/>
            </a:xfrm>
            <a:prstGeom prst="hexagon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1635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D4EF1-73B4-4B4C-B91A-48E3D6E5E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Royal Rangers Lite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F11D2-FA1D-4CAA-B040-DD61D1570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6286" y="1566001"/>
            <a:ext cx="4683967" cy="4620682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What’s NEW</a:t>
            </a:r>
          </a:p>
          <a:p>
            <a:r>
              <a:rPr lang="en-US" dirty="0"/>
              <a:t>Simplified / streamlined meeting format</a:t>
            </a:r>
          </a:p>
          <a:p>
            <a:r>
              <a:rPr lang="en-US" dirty="0"/>
              <a:t>Limited advancement (or none at all)</a:t>
            </a:r>
          </a:p>
          <a:p>
            <a:r>
              <a:rPr lang="en-US" dirty="0"/>
              <a:t>Reduced cost &amp; resources</a:t>
            </a:r>
          </a:p>
          <a:p>
            <a:r>
              <a:rPr lang="en-US" dirty="0"/>
              <a:t>Easier leader prep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39E4B6-97D4-442F-8105-2014903A9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616E0-82EF-458E-9DD9-8272130BD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Royal Rangers Lite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F6C1F5E-BDEB-4CC0-A319-F0F7F883D890}"/>
              </a:ext>
            </a:extLst>
          </p:cNvPr>
          <p:cNvSpPr txBox="1">
            <a:spLocks/>
          </p:cNvSpPr>
          <p:nvPr/>
        </p:nvSpPr>
        <p:spPr>
          <a:xfrm>
            <a:off x="6506548" y="1566001"/>
            <a:ext cx="4683967" cy="462068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10312" indent="-210312" algn="l" defTabSz="91440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8912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66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52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8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624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910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96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dirty="0">
                <a:solidFill>
                  <a:srgbClr val="FF0000"/>
                </a:solidFill>
              </a:rPr>
              <a:t>What’s UN-CHANGED</a:t>
            </a:r>
          </a:p>
          <a:p>
            <a:r>
              <a:rPr lang="en-US" dirty="0"/>
              <a:t>Gender-specific mentoring</a:t>
            </a:r>
          </a:p>
          <a:p>
            <a:r>
              <a:rPr lang="en-US" dirty="0"/>
              <a:t>Guy-focus discipleship process</a:t>
            </a:r>
          </a:p>
          <a:p>
            <a:r>
              <a:rPr lang="en-US" dirty="0"/>
              <a:t>Variety of activities to appeal to every boy</a:t>
            </a:r>
          </a:p>
          <a:p>
            <a:r>
              <a:rPr lang="en-US" dirty="0"/>
              <a:t>Connected to the “community” of Royal Rangers</a:t>
            </a:r>
          </a:p>
        </p:txBody>
      </p:sp>
    </p:spTree>
    <p:extLst>
      <p:ext uri="{BB962C8B-B14F-4D97-AF65-F5344CB8AC3E}">
        <p14:creationId xmlns:p14="http://schemas.microsoft.com/office/powerpoint/2010/main" val="4168830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Ecology 16x9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ture ecology education photo presentation.potx" id="{C2041BFC-79DD-469A-9C9C-CE3A45FF64F3}" vid="{F6D325B2-35D9-40C5-B4CD-C0A8483D5659}"/>
    </a:ext>
  </a:extLst>
</a:theme>
</file>

<file path=ppt/theme/theme2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Nature ecology education photo presentation</Template>
  <TotalTime>1172</TotalTime>
  <Words>687</Words>
  <Application>Microsoft Office PowerPoint</Application>
  <PresentationFormat>Widescreen</PresentationFormat>
  <Paragraphs>138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Corbel</vt:lpstr>
      <vt:lpstr>Rockwell</vt:lpstr>
      <vt:lpstr>Ecology 16x9</vt:lpstr>
      <vt:lpstr>Royal Rangers Program Options</vt:lpstr>
      <vt:lpstr>Mentoring Boys Into Christlike Manhood since 1962</vt:lpstr>
      <vt:lpstr>70% of current AG Churches do not use Royal Rangers</vt:lpstr>
      <vt:lpstr>Common Perceptions</vt:lpstr>
      <vt:lpstr>Churches commonly seek ministries that are…</vt:lpstr>
      <vt:lpstr>How can a church do “lite” Royal Rangers?</vt:lpstr>
      <vt:lpstr>The “Lite” Concept</vt:lpstr>
      <vt:lpstr>PowerPoint Presentation</vt:lpstr>
      <vt:lpstr>Royal Rangers Lite</vt:lpstr>
      <vt:lpstr>A Closer Look</vt:lpstr>
      <vt:lpstr>The simplest form of “RR Lite”</vt:lpstr>
      <vt:lpstr>“Step-Up” Options</vt:lpstr>
      <vt:lpstr>Seven Experiences / Seven Methods</vt:lpstr>
      <vt:lpstr>Advantages &amp; Disadvantages</vt:lpstr>
      <vt:lpstr>Who Needs Royal Rangers Lite?</vt:lpstr>
      <vt:lpstr>Key Points to Remember</vt:lpstr>
      <vt:lpstr>Royal Rangers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Royal Rangers Lite</dc:title>
  <dc:creator>Hicks, John</dc:creator>
  <cp:lastModifiedBy>Hicks, John</cp:lastModifiedBy>
  <cp:revision>45</cp:revision>
  <dcterms:created xsi:type="dcterms:W3CDTF">2018-01-10T16:50:38Z</dcterms:created>
  <dcterms:modified xsi:type="dcterms:W3CDTF">2018-02-08T04:05:29Z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ContentTypeId" pid="2">
    <vt:lpwstr>0x010100AA3F7D94069FF64A86F7DFF56D60E3BE</vt:lpwstr>
  </property>
  <property fmtid="{D5CDD505-2E9C-101B-9397-08002B2CF9AE}" name="NXPowerLiteLastOptimized" pid="3">
    <vt:lpwstr>970242</vt:lpwstr>
  </property>
  <property fmtid="{D5CDD505-2E9C-101B-9397-08002B2CF9AE}" name="NXPowerLiteSettings" pid="4">
    <vt:lpwstr>C700052003A000</vt:lpwstr>
  </property>
  <property fmtid="{D5CDD505-2E9C-101B-9397-08002B2CF9AE}" name="NXPowerLiteVersion" pid="5">
    <vt:lpwstr>D8.0.4</vt:lpwstr>
  </property>
</Properties>
</file>