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vnd.ms-photo" Extension="wdp"/>
  <Default ContentType="image/tiff" Extension="tif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ms-powerpoint.revisioninfo+xml" PartName="/ppt/revisionInfo.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5" r:id="rId9"/>
    <p:sldId id="267" r:id="rId10"/>
    <p:sldId id="268" r:id="rId11"/>
    <p:sldId id="269" r:id="rId12"/>
    <p:sldId id="270" r:id="rId13"/>
    <p:sldId id="271" r:id="rId14"/>
    <p:sldId id="272" r:id="rId15"/>
    <p:sldId id="273" r:id="rId16"/>
    <p:sldId id="274" r:id="rId17"/>
    <p:sldId id="275" r:id="rId18"/>
    <p:sldId id="277" r:id="rId19"/>
    <p:sldId id="279" r:id="rId20"/>
    <p:sldId id="280" r:id="rId21"/>
    <p:sldId id="281" r:id="rId22"/>
    <p:sldId id="282" r:id="rId23"/>
    <p:sldId id="283" r:id="rId24"/>
    <p:sldId id="284" r:id="rId25"/>
    <p:sldId id="286" r:id="rId26"/>
    <p:sldId id="287" r:id="rId27"/>
    <p:sldId id="288" r:id="rId28"/>
    <p:sldId id="289" r:id="rId29"/>
    <p:sldId id="2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6" autoAdjust="0"/>
    <p:restoredTop sz="80845"/>
  </p:normalViewPr>
  <p:slideViewPr>
    <p:cSldViewPr snapToGrid="0">
      <p:cViewPr varScale="1">
        <p:scale>
          <a:sx n="58" d="100"/>
          <a:sy n="58" d="100"/>
        </p:scale>
        <p:origin x="12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7F255-460F-FC4F-8D39-2CF1AE6AF7DD}" type="doc">
      <dgm:prSet loTypeId="urn:microsoft.com/office/officeart/2008/layout/HexagonCluster" loCatId="" qsTypeId="urn:microsoft.com/office/officeart/2005/8/quickstyle/simple4" qsCatId="simple" csTypeId="urn:microsoft.com/office/officeart/2005/8/colors/colorful1" csCatId="colorful" phldr="1"/>
      <dgm:spPr/>
      <dgm:t>
        <a:bodyPr/>
        <a:lstStyle/>
        <a:p>
          <a:endParaRPr lang="en-US"/>
        </a:p>
      </dgm:t>
    </dgm:pt>
    <dgm:pt modelId="{86F59D15-E7FA-4D4A-8A25-2261E97F5A2A}">
      <dgm:prSet phldrT="[Text]"/>
      <dgm:spPr/>
      <dgm:t>
        <a:bodyPr/>
        <a:lstStyle/>
        <a:p>
          <a:r>
            <a:rPr lang="en-US" dirty="0"/>
            <a:t>Task</a:t>
          </a:r>
        </a:p>
      </dgm:t>
    </dgm:pt>
    <dgm:pt modelId="{E260D375-20D5-E14F-9E28-69A970CCC1B4}" type="parTrans" cxnId="{FEE5F161-D8E8-9B41-91D5-992C812DBB43}">
      <dgm:prSet/>
      <dgm:spPr/>
      <dgm:t>
        <a:bodyPr/>
        <a:lstStyle/>
        <a:p>
          <a:endParaRPr lang="en-US"/>
        </a:p>
      </dgm:t>
    </dgm:pt>
    <dgm:pt modelId="{7462963F-8E68-EC47-9352-0D67FCEB2DC6}" type="sibTrans" cxnId="{FEE5F161-D8E8-9B41-91D5-992C812DBB4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747106EE-9FC1-4A4C-ADF1-464D38AF433F}">
      <dgm:prSet phldrT="[Text]"/>
      <dgm:spPr/>
      <dgm:t>
        <a:bodyPr/>
        <a:lstStyle/>
        <a:p>
          <a:r>
            <a:rPr lang="en-US" dirty="0"/>
            <a:t>Character</a:t>
          </a:r>
        </a:p>
      </dgm:t>
    </dgm:pt>
    <dgm:pt modelId="{3377000B-FAA5-9441-AECC-E8A71979361A}" type="parTrans" cxnId="{F9F7F7DF-B3CC-CC40-A172-EFDDEA7AFA1B}">
      <dgm:prSet/>
      <dgm:spPr/>
      <dgm:t>
        <a:bodyPr/>
        <a:lstStyle/>
        <a:p>
          <a:endParaRPr lang="en-US"/>
        </a:p>
      </dgm:t>
    </dgm:pt>
    <dgm:pt modelId="{DFEA42DC-6A38-D34C-96BB-61643771A06A}" type="sibTrans" cxnId="{F9F7F7DF-B3CC-CC40-A172-EFDDEA7AFA1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BB739538-53CB-944C-B46B-80584B798692}">
      <dgm:prSet phldrT="[Text]"/>
      <dgm:spPr/>
      <dgm:t>
        <a:bodyPr/>
        <a:lstStyle/>
        <a:p>
          <a:r>
            <a:rPr lang="en-US" dirty="0"/>
            <a:t>Adventure</a:t>
          </a:r>
        </a:p>
      </dgm:t>
    </dgm:pt>
    <dgm:pt modelId="{517F8131-13FD-3C48-9EA6-7D0128B3CEEB}" type="parTrans" cxnId="{1EAFAA0F-2BDC-9144-89F5-C5E194C9C951}">
      <dgm:prSet/>
      <dgm:spPr/>
      <dgm:t>
        <a:bodyPr/>
        <a:lstStyle/>
        <a:p>
          <a:endParaRPr lang="en-US"/>
        </a:p>
      </dgm:t>
    </dgm:pt>
    <dgm:pt modelId="{C5EC5993-BABC-684D-9B8A-BAFF84C619B8}" type="sibTrans" cxnId="{1EAFAA0F-2BDC-9144-89F5-C5E194C9C95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8282920B-4A85-1142-93A8-E8618B0E8871}" type="pres">
      <dgm:prSet presAssocID="{0197F255-460F-FC4F-8D39-2CF1AE6AF7DD}" presName="Name0" presStyleCnt="0">
        <dgm:presLayoutVars>
          <dgm:chMax val="21"/>
          <dgm:chPref val="21"/>
        </dgm:presLayoutVars>
      </dgm:prSet>
      <dgm:spPr/>
    </dgm:pt>
    <dgm:pt modelId="{D7F2DB1A-0EA5-6541-9216-C217CA058307}" type="pres">
      <dgm:prSet presAssocID="{86F59D15-E7FA-4D4A-8A25-2261E97F5A2A}" presName="text1" presStyleCnt="0"/>
      <dgm:spPr/>
    </dgm:pt>
    <dgm:pt modelId="{A3D9E439-6082-554A-A67B-CF1C27AD918D}" type="pres">
      <dgm:prSet presAssocID="{86F59D15-E7FA-4D4A-8A25-2261E97F5A2A}" presName="textRepeatNode" presStyleLbl="alignNode1" presStyleIdx="0" presStyleCnt="3">
        <dgm:presLayoutVars>
          <dgm:chMax val="0"/>
          <dgm:chPref val="0"/>
          <dgm:bulletEnabled val="1"/>
        </dgm:presLayoutVars>
      </dgm:prSet>
      <dgm:spPr/>
    </dgm:pt>
    <dgm:pt modelId="{1796CE01-03B8-2E4A-855C-D837AFAD2A73}" type="pres">
      <dgm:prSet presAssocID="{86F59D15-E7FA-4D4A-8A25-2261E97F5A2A}" presName="textaccent1" presStyleCnt="0"/>
      <dgm:spPr/>
    </dgm:pt>
    <dgm:pt modelId="{40B55AFC-8D56-7A4A-8FBA-1E345FF44A1D}" type="pres">
      <dgm:prSet presAssocID="{86F59D15-E7FA-4D4A-8A25-2261E97F5A2A}" presName="accentRepeatNode" presStyleLbl="solidAlignAcc1" presStyleIdx="0" presStyleCnt="6"/>
      <dgm:spPr/>
    </dgm:pt>
    <dgm:pt modelId="{045B4E1F-2CA8-4643-93CC-E98195448F2A}" type="pres">
      <dgm:prSet presAssocID="{7462963F-8E68-EC47-9352-0D67FCEB2DC6}" presName="image1" presStyleCnt="0"/>
      <dgm:spPr/>
    </dgm:pt>
    <dgm:pt modelId="{5C02E021-ECEA-4247-8A2A-1DB217ABDE1A}" type="pres">
      <dgm:prSet presAssocID="{7462963F-8E68-EC47-9352-0D67FCEB2DC6}" presName="imageRepeatNode" presStyleLbl="alignAcc1" presStyleIdx="0" presStyleCnt="3"/>
      <dgm:spPr/>
    </dgm:pt>
    <dgm:pt modelId="{850D404C-9776-874B-9B53-CFC0106CAC5D}" type="pres">
      <dgm:prSet presAssocID="{7462963F-8E68-EC47-9352-0D67FCEB2DC6}" presName="imageaccent1" presStyleCnt="0"/>
      <dgm:spPr/>
    </dgm:pt>
    <dgm:pt modelId="{41A5AC2C-C965-0E45-9B92-79F14272062D}" type="pres">
      <dgm:prSet presAssocID="{7462963F-8E68-EC47-9352-0D67FCEB2DC6}" presName="accentRepeatNode" presStyleLbl="solidAlignAcc1" presStyleIdx="1" presStyleCnt="6"/>
      <dgm:spPr/>
    </dgm:pt>
    <dgm:pt modelId="{215D7077-0DDE-5643-AE58-B0285471DFCF}" type="pres">
      <dgm:prSet presAssocID="{747106EE-9FC1-4A4C-ADF1-464D38AF433F}" presName="text2" presStyleCnt="0"/>
      <dgm:spPr/>
    </dgm:pt>
    <dgm:pt modelId="{45FFE175-A83E-334B-8D2C-856DE7BBDBAA}" type="pres">
      <dgm:prSet presAssocID="{747106EE-9FC1-4A4C-ADF1-464D38AF433F}" presName="textRepeatNode" presStyleLbl="alignNode1" presStyleIdx="1" presStyleCnt="3">
        <dgm:presLayoutVars>
          <dgm:chMax val="0"/>
          <dgm:chPref val="0"/>
          <dgm:bulletEnabled val="1"/>
        </dgm:presLayoutVars>
      </dgm:prSet>
      <dgm:spPr/>
    </dgm:pt>
    <dgm:pt modelId="{5678D27B-74D0-1B48-A3F8-85CF2D7A0C86}" type="pres">
      <dgm:prSet presAssocID="{747106EE-9FC1-4A4C-ADF1-464D38AF433F}" presName="textaccent2" presStyleCnt="0"/>
      <dgm:spPr/>
    </dgm:pt>
    <dgm:pt modelId="{7E90D523-29F2-6047-AB63-8E874C93D674}" type="pres">
      <dgm:prSet presAssocID="{747106EE-9FC1-4A4C-ADF1-464D38AF433F}" presName="accentRepeatNode" presStyleLbl="solidAlignAcc1" presStyleIdx="2" presStyleCnt="6"/>
      <dgm:spPr/>
    </dgm:pt>
    <dgm:pt modelId="{5E0B48E3-09BB-FB45-902D-767B8A7D5F8C}" type="pres">
      <dgm:prSet presAssocID="{DFEA42DC-6A38-D34C-96BB-61643771A06A}" presName="image2" presStyleCnt="0"/>
      <dgm:spPr/>
    </dgm:pt>
    <dgm:pt modelId="{FC18B2D8-22E2-4A4C-8B0F-DB389D88554F}" type="pres">
      <dgm:prSet presAssocID="{DFEA42DC-6A38-D34C-96BB-61643771A06A}" presName="imageRepeatNode" presStyleLbl="alignAcc1" presStyleIdx="1" presStyleCnt="3"/>
      <dgm:spPr/>
    </dgm:pt>
    <dgm:pt modelId="{AE76BA6A-2D0D-8045-8F03-546D00A6B30F}" type="pres">
      <dgm:prSet presAssocID="{DFEA42DC-6A38-D34C-96BB-61643771A06A}" presName="imageaccent2" presStyleCnt="0"/>
      <dgm:spPr/>
    </dgm:pt>
    <dgm:pt modelId="{D8B6DD3D-B235-4843-B7FF-8DA158C819E3}" type="pres">
      <dgm:prSet presAssocID="{DFEA42DC-6A38-D34C-96BB-61643771A06A}" presName="accentRepeatNode" presStyleLbl="solidAlignAcc1" presStyleIdx="3" presStyleCnt="6"/>
      <dgm:spPr/>
    </dgm:pt>
    <dgm:pt modelId="{8EF9763E-CF98-6A49-9DB7-34C392D41356}" type="pres">
      <dgm:prSet presAssocID="{BB739538-53CB-944C-B46B-80584B798692}" presName="text3" presStyleCnt="0"/>
      <dgm:spPr/>
    </dgm:pt>
    <dgm:pt modelId="{CA0A0FE0-EF48-A148-AEA0-60875CAE12B4}" type="pres">
      <dgm:prSet presAssocID="{BB739538-53CB-944C-B46B-80584B798692}" presName="textRepeatNode" presStyleLbl="alignNode1" presStyleIdx="2" presStyleCnt="3">
        <dgm:presLayoutVars>
          <dgm:chMax val="0"/>
          <dgm:chPref val="0"/>
          <dgm:bulletEnabled val="1"/>
        </dgm:presLayoutVars>
      </dgm:prSet>
      <dgm:spPr/>
    </dgm:pt>
    <dgm:pt modelId="{250E304A-65CC-B843-A5F5-16439907D186}" type="pres">
      <dgm:prSet presAssocID="{BB739538-53CB-944C-B46B-80584B798692}" presName="textaccent3" presStyleCnt="0"/>
      <dgm:spPr/>
    </dgm:pt>
    <dgm:pt modelId="{8D51A997-D3FC-354A-9BBD-84193C37C137}" type="pres">
      <dgm:prSet presAssocID="{BB739538-53CB-944C-B46B-80584B798692}" presName="accentRepeatNode" presStyleLbl="solidAlignAcc1" presStyleIdx="4" presStyleCnt="6"/>
      <dgm:spPr/>
    </dgm:pt>
    <dgm:pt modelId="{E5217930-8197-EC40-917B-80F3D5C5A965}" type="pres">
      <dgm:prSet presAssocID="{C5EC5993-BABC-684D-9B8A-BAFF84C619B8}" presName="image3" presStyleCnt="0"/>
      <dgm:spPr/>
    </dgm:pt>
    <dgm:pt modelId="{ADA3AD1B-951E-6F42-96F4-03B534D4675F}" type="pres">
      <dgm:prSet presAssocID="{C5EC5993-BABC-684D-9B8A-BAFF84C619B8}" presName="imageRepeatNode" presStyleLbl="alignAcc1" presStyleIdx="2" presStyleCnt="3"/>
      <dgm:spPr/>
    </dgm:pt>
    <dgm:pt modelId="{0075BFAC-EA8F-774E-948B-7F99E6286F02}" type="pres">
      <dgm:prSet presAssocID="{C5EC5993-BABC-684D-9B8A-BAFF84C619B8}" presName="imageaccent3" presStyleCnt="0"/>
      <dgm:spPr/>
    </dgm:pt>
    <dgm:pt modelId="{9DDACE25-785B-C54A-B7D8-53D85917067D}" type="pres">
      <dgm:prSet presAssocID="{C5EC5993-BABC-684D-9B8A-BAFF84C619B8}" presName="accentRepeatNode" presStyleLbl="solidAlignAcc1" presStyleIdx="5" presStyleCnt="6"/>
      <dgm:spPr/>
    </dgm:pt>
  </dgm:ptLst>
  <dgm:cxnLst>
    <dgm:cxn modelId="{6E375103-9FE7-374C-833D-BC0C97A0EF0E}" type="presOf" srcId="{747106EE-9FC1-4A4C-ADF1-464D38AF433F}" destId="{45FFE175-A83E-334B-8D2C-856DE7BBDBAA}" srcOrd="0" destOrd="0" presId="urn:microsoft.com/office/officeart/2008/layout/HexagonCluster"/>
    <dgm:cxn modelId="{5E0DE904-247A-A248-A2FC-86FD837404D6}" type="presOf" srcId="{0197F255-460F-FC4F-8D39-2CF1AE6AF7DD}" destId="{8282920B-4A85-1142-93A8-E8618B0E8871}" srcOrd="0" destOrd="0" presId="urn:microsoft.com/office/officeart/2008/layout/HexagonCluster"/>
    <dgm:cxn modelId="{123DEB08-0487-594C-922C-F286B0B05B5A}" type="presOf" srcId="{BB739538-53CB-944C-B46B-80584B798692}" destId="{CA0A0FE0-EF48-A148-AEA0-60875CAE12B4}" srcOrd="0" destOrd="0" presId="urn:microsoft.com/office/officeart/2008/layout/HexagonCluster"/>
    <dgm:cxn modelId="{1EAFAA0F-2BDC-9144-89F5-C5E194C9C951}" srcId="{0197F255-460F-FC4F-8D39-2CF1AE6AF7DD}" destId="{BB739538-53CB-944C-B46B-80584B798692}" srcOrd="2" destOrd="0" parTransId="{517F8131-13FD-3C48-9EA6-7D0128B3CEEB}" sibTransId="{C5EC5993-BABC-684D-9B8A-BAFF84C619B8}"/>
    <dgm:cxn modelId="{FEE5F161-D8E8-9B41-91D5-992C812DBB43}" srcId="{0197F255-460F-FC4F-8D39-2CF1AE6AF7DD}" destId="{86F59D15-E7FA-4D4A-8A25-2261E97F5A2A}" srcOrd="0" destOrd="0" parTransId="{E260D375-20D5-E14F-9E28-69A970CCC1B4}" sibTransId="{7462963F-8E68-EC47-9352-0D67FCEB2DC6}"/>
    <dgm:cxn modelId="{CF449756-B974-DF4D-908E-24DD92D8720F}" type="presOf" srcId="{86F59D15-E7FA-4D4A-8A25-2261E97F5A2A}" destId="{A3D9E439-6082-554A-A67B-CF1C27AD918D}" srcOrd="0" destOrd="0" presId="urn:microsoft.com/office/officeart/2008/layout/HexagonCluster"/>
    <dgm:cxn modelId="{97E371B7-6122-AC46-9F68-1FD687FE476C}" type="presOf" srcId="{DFEA42DC-6A38-D34C-96BB-61643771A06A}" destId="{FC18B2D8-22E2-4A4C-8B0F-DB389D88554F}" srcOrd="0" destOrd="0" presId="urn:microsoft.com/office/officeart/2008/layout/HexagonCluster"/>
    <dgm:cxn modelId="{ADBA4FC2-A8EE-3C4B-8A99-CEADCB019AFC}" type="presOf" srcId="{7462963F-8E68-EC47-9352-0D67FCEB2DC6}" destId="{5C02E021-ECEA-4247-8A2A-1DB217ABDE1A}" srcOrd="0" destOrd="0" presId="urn:microsoft.com/office/officeart/2008/layout/HexagonCluster"/>
    <dgm:cxn modelId="{F9F7F7DF-B3CC-CC40-A172-EFDDEA7AFA1B}" srcId="{0197F255-460F-FC4F-8D39-2CF1AE6AF7DD}" destId="{747106EE-9FC1-4A4C-ADF1-464D38AF433F}" srcOrd="1" destOrd="0" parTransId="{3377000B-FAA5-9441-AECC-E8A71979361A}" sibTransId="{DFEA42DC-6A38-D34C-96BB-61643771A06A}"/>
    <dgm:cxn modelId="{783837F5-41A5-8E45-BE16-2983E6CB339D}" type="presOf" srcId="{C5EC5993-BABC-684D-9B8A-BAFF84C619B8}" destId="{ADA3AD1B-951E-6F42-96F4-03B534D4675F}" srcOrd="0" destOrd="0" presId="urn:microsoft.com/office/officeart/2008/layout/HexagonCluster"/>
    <dgm:cxn modelId="{841F62F9-45FB-234C-A614-8CFE99BFA00A}" type="presParOf" srcId="{8282920B-4A85-1142-93A8-E8618B0E8871}" destId="{D7F2DB1A-0EA5-6541-9216-C217CA058307}" srcOrd="0" destOrd="0" presId="urn:microsoft.com/office/officeart/2008/layout/HexagonCluster"/>
    <dgm:cxn modelId="{D5BD9AED-4B8E-F84D-8D64-B3DB660BF952}" type="presParOf" srcId="{D7F2DB1A-0EA5-6541-9216-C217CA058307}" destId="{A3D9E439-6082-554A-A67B-CF1C27AD918D}" srcOrd="0" destOrd="0" presId="urn:microsoft.com/office/officeart/2008/layout/HexagonCluster"/>
    <dgm:cxn modelId="{F4EA8F1C-0265-7242-9146-823FEE07EEF3}" type="presParOf" srcId="{8282920B-4A85-1142-93A8-E8618B0E8871}" destId="{1796CE01-03B8-2E4A-855C-D837AFAD2A73}" srcOrd="1" destOrd="0" presId="urn:microsoft.com/office/officeart/2008/layout/HexagonCluster"/>
    <dgm:cxn modelId="{73B38E36-D183-4E4F-AD87-AB5BFD20ED6C}" type="presParOf" srcId="{1796CE01-03B8-2E4A-855C-D837AFAD2A73}" destId="{40B55AFC-8D56-7A4A-8FBA-1E345FF44A1D}" srcOrd="0" destOrd="0" presId="urn:microsoft.com/office/officeart/2008/layout/HexagonCluster"/>
    <dgm:cxn modelId="{413BDA9B-A33F-F54B-9229-CFCBD748D406}" type="presParOf" srcId="{8282920B-4A85-1142-93A8-E8618B0E8871}" destId="{045B4E1F-2CA8-4643-93CC-E98195448F2A}" srcOrd="2" destOrd="0" presId="urn:microsoft.com/office/officeart/2008/layout/HexagonCluster"/>
    <dgm:cxn modelId="{375DA251-CEED-8446-A256-BB32B35AAE13}" type="presParOf" srcId="{045B4E1F-2CA8-4643-93CC-E98195448F2A}" destId="{5C02E021-ECEA-4247-8A2A-1DB217ABDE1A}" srcOrd="0" destOrd="0" presId="urn:microsoft.com/office/officeart/2008/layout/HexagonCluster"/>
    <dgm:cxn modelId="{DF42D146-DC42-C442-8BF1-EB53D46BD5F5}" type="presParOf" srcId="{8282920B-4A85-1142-93A8-E8618B0E8871}" destId="{850D404C-9776-874B-9B53-CFC0106CAC5D}" srcOrd="3" destOrd="0" presId="urn:microsoft.com/office/officeart/2008/layout/HexagonCluster"/>
    <dgm:cxn modelId="{049BCF70-F934-6C47-8490-C0AFA844FBB1}" type="presParOf" srcId="{850D404C-9776-874B-9B53-CFC0106CAC5D}" destId="{41A5AC2C-C965-0E45-9B92-79F14272062D}" srcOrd="0" destOrd="0" presId="urn:microsoft.com/office/officeart/2008/layout/HexagonCluster"/>
    <dgm:cxn modelId="{7D4E6343-DDD6-B243-9B9F-57DFAC7FD5DA}" type="presParOf" srcId="{8282920B-4A85-1142-93A8-E8618B0E8871}" destId="{215D7077-0DDE-5643-AE58-B0285471DFCF}" srcOrd="4" destOrd="0" presId="urn:microsoft.com/office/officeart/2008/layout/HexagonCluster"/>
    <dgm:cxn modelId="{D8A4A012-4C23-E44A-93A5-5D6C745BDCB8}" type="presParOf" srcId="{215D7077-0DDE-5643-AE58-B0285471DFCF}" destId="{45FFE175-A83E-334B-8D2C-856DE7BBDBAA}" srcOrd="0" destOrd="0" presId="urn:microsoft.com/office/officeart/2008/layout/HexagonCluster"/>
    <dgm:cxn modelId="{7ECA338C-7B74-3B47-89A8-9716116DFAEC}" type="presParOf" srcId="{8282920B-4A85-1142-93A8-E8618B0E8871}" destId="{5678D27B-74D0-1B48-A3F8-85CF2D7A0C86}" srcOrd="5" destOrd="0" presId="urn:microsoft.com/office/officeart/2008/layout/HexagonCluster"/>
    <dgm:cxn modelId="{7578E8D7-9057-714A-9A9E-1D8C96803C38}" type="presParOf" srcId="{5678D27B-74D0-1B48-A3F8-85CF2D7A0C86}" destId="{7E90D523-29F2-6047-AB63-8E874C93D674}" srcOrd="0" destOrd="0" presId="urn:microsoft.com/office/officeart/2008/layout/HexagonCluster"/>
    <dgm:cxn modelId="{C7D04C2E-9801-EC40-A124-30076895E089}" type="presParOf" srcId="{8282920B-4A85-1142-93A8-E8618B0E8871}" destId="{5E0B48E3-09BB-FB45-902D-767B8A7D5F8C}" srcOrd="6" destOrd="0" presId="urn:microsoft.com/office/officeart/2008/layout/HexagonCluster"/>
    <dgm:cxn modelId="{8DD7E7FB-432C-A34E-8265-3ABD00DA4BD5}" type="presParOf" srcId="{5E0B48E3-09BB-FB45-902D-767B8A7D5F8C}" destId="{FC18B2D8-22E2-4A4C-8B0F-DB389D88554F}" srcOrd="0" destOrd="0" presId="urn:microsoft.com/office/officeart/2008/layout/HexagonCluster"/>
    <dgm:cxn modelId="{CB5EBB5C-EA98-824B-9033-44DBAB5E956F}" type="presParOf" srcId="{8282920B-4A85-1142-93A8-E8618B0E8871}" destId="{AE76BA6A-2D0D-8045-8F03-546D00A6B30F}" srcOrd="7" destOrd="0" presId="urn:microsoft.com/office/officeart/2008/layout/HexagonCluster"/>
    <dgm:cxn modelId="{33D1DEF5-6F22-B846-B2C4-790D062BB25B}" type="presParOf" srcId="{AE76BA6A-2D0D-8045-8F03-546D00A6B30F}" destId="{D8B6DD3D-B235-4843-B7FF-8DA158C819E3}" srcOrd="0" destOrd="0" presId="urn:microsoft.com/office/officeart/2008/layout/HexagonCluster"/>
    <dgm:cxn modelId="{E3A0F786-9F50-6649-9393-C7FCB77618D7}" type="presParOf" srcId="{8282920B-4A85-1142-93A8-E8618B0E8871}" destId="{8EF9763E-CF98-6A49-9DB7-34C392D41356}" srcOrd="8" destOrd="0" presId="urn:microsoft.com/office/officeart/2008/layout/HexagonCluster"/>
    <dgm:cxn modelId="{4779D479-C91F-6545-944B-1ED48550F206}" type="presParOf" srcId="{8EF9763E-CF98-6A49-9DB7-34C392D41356}" destId="{CA0A0FE0-EF48-A148-AEA0-60875CAE12B4}" srcOrd="0" destOrd="0" presId="urn:microsoft.com/office/officeart/2008/layout/HexagonCluster"/>
    <dgm:cxn modelId="{5FC2F08A-F63B-7743-9E7F-427B72FA4BB5}" type="presParOf" srcId="{8282920B-4A85-1142-93A8-E8618B0E8871}" destId="{250E304A-65CC-B843-A5F5-16439907D186}" srcOrd="9" destOrd="0" presId="urn:microsoft.com/office/officeart/2008/layout/HexagonCluster"/>
    <dgm:cxn modelId="{EEE245F2-006B-4249-9B71-592245772CC8}" type="presParOf" srcId="{250E304A-65CC-B843-A5F5-16439907D186}" destId="{8D51A997-D3FC-354A-9BBD-84193C37C137}" srcOrd="0" destOrd="0" presId="urn:microsoft.com/office/officeart/2008/layout/HexagonCluster"/>
    <dgm:cxn modelId="{D8654832-1BEF-5A45-AA65-6D7EDCC3625B}" type="presParOf" srcId="{8282920B-4A85-1142-93A8-E8618B0E8871}" destId="{E5217930-8197-EC40-917B-80F3D5C5A965}" srcOrd="10" destOrd="0" presId="urn:microsoft.com/office/officeart/2008/layout/HexagonCluster"/>
    <dgm:cxn modelId="{6EDDBED3-3C6F-C844-AF88-31D5085FA299}" type="presParOf" srcId="{E5217930-8197-EC40-917B-80F3D5C5A965}" destId="{ADA3AD1B-951E-6F42-96F4-03B534D4675F}" srcOrd="0" destOrd="0" presId="urn:microsoft.com/office/officeart/2008/layout/HexagonCluster"/>
    <dgm:cxn modelId="{198C553F-DF79-654E-B051-52D9A6D54ED8}" type="presParOf" srcId="{8282920B-4A85-1142-93A8-E8618B0E8871}" destId="{0075BFAC-EA8F-774E-948B-7F99E6286F02}" srcOrd="11" destOrd="0" presId="urn:microsoft.com/office/officeart/2008/layout/HexagonCluster"/>
    <dgm:cxn modelId="{1D4EFC98-5DA6-8F4E-8271-043B035ECB74}" type="presParOf" srcId="{0075BFAC-EA8F-774E-948B-7F99E6286F02}" destId="{9DDACE25-785B-C54A-B7D8-53D85917067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08258-3434-1B42-BB56-419AF9D34256}" type="doc">
      <dgm:prSet loTypeId="urn:microsoft.com/office/officeart/2008/layout/CaptionedPictures" loCatId="" qsTypeId="urn:microsoft.com/office/officeart/2005/8/quickstyle/simple4" qsCatId="simple" csTypeId="urn:microsoft.com/office/officeart/2005/8/colors/accent1_2" csCatId="accent1" phldr="1"/>
      <dgm:spPr/>
      <dgm:t>
        <a:bodyPr/>
        <a:lstStyle/>
        <a:p>
          <a:endParaRPr lang="en-US"/>
        </a:p>
      </dgm:t>
    </dgm:pt>
    <dgm:pt modelId="{8E954923-26C8-EB46-9265-ADB468C83080}">
      <dgm:prSet phldrT="[Text]" custT="1"/>
      <dgm:spPr/>
      <dgm:t>
        <a:bodyPr/>
        <a:lstStyle/>
        <a:p>
          <a:r>
            <a:rPr lang="en-US" sz="1600" dirty="0"/>
            <a:t>Grades K-2</a:t>
          </a:r>
        </a:p>
      </dgm:t>
    </dgm:pt>
    <dgm:pt modelId="{4929AA3B-6472-4C47-93A6-E1225438A522}" type="parTrans" cxnId="{5DA98587-92D6-8448-AD37-466B9DE275D7}">
      <dgm:prSet/>
      <dgm:spPr/>
      <dgm:t>
        <a:bodyPr/>
        <a:lstStyle/>
        <a:p>
          <a:endParaRPr lang="en-US"/>
        </a:p>
      </dgm:t>
    </dgm:pt>
    <dgm:pt modelId="{178E696D-0624-1649-88CE-8EDB3704A8F5}" type="sibTrans" cxnId="{5DA98587-92D6-8448-AD37-466B9DE275D7}">
      <dgm:prSet/>
      <dgm:spPr/>
      <dgm:t>
        <a:bodyPr/>
        <a:lstStyle/>
        <a:p>
          <a:endParaRPr lang="en-US"/>
        </a:p>
      </dgm:t>
    </dgm:pt>
    <dgm:pt modelId="{D0221FE8-8D36-CA49-A5A0-B9A68AB932F8}">
      <dgm:prSet phldrT="[Text]" custT="1"/>
      <dgm:spPr/>
      <dgm:t>
        <a:bodyPr/>
        <a:lstStyle/>
        <a:p>
          <a:r>
            <a:rPr lang="en-US" sz="1600" dirty="0"/>
            <a:t>Discovery Rangers</a:t>
          </a:r>
        </a:p>
      </dgm:t>
    </dgm:pt>
    <dgm:pt modelId="{293C001F-BF82-8C44-8738-AEC5279A0A93}" type="parTrans" cxnId="{9D21F219-5110-C140-A89D-B659AB2D991C}">
      <dgm:prSet/>
      <dgm:spPr/>
      <dgm:t>
        <a:bodyPr/>
        <a:lstStyle/>
        <a:p>
          <a:endParaRPr lang="en-US"/>
        </a:p>
      </dgm:t>
    </dgm:pt>
    <dgm:pt modelId="{5CEE0A89-8CAA-B740-9D2D-68051498E04E}" type="sibTrans" cxnId="{9D21F219-5110-C140-A89D-B659AB2D991C}">
      <dgm:prSet/>
      <dgm:spPr/>
      <dgm:t>
        <a:bodyPr/>
        <a:lstStyle/>
        <a:p>
          <a:endParaRPr lang="en-US"/>
        </a:p>
      </dgm:t>
    </dgm:pt>
    <dgm:pt modelId="{91D9FAAD-FAB1-C045-B13E-6DBD02A77D8D}">
      <dgm:prSet phldrT="[Text]" custT="1"/>
      <dgm:spPr/>
      <dgm:t>
        <a:bodyPr/>
        <a:lstStyle/>
        <a:p>
          <a:r>
            <a:rPr lang="en-US" sz="1600" dirty="0"/>
            <a:t>Grades 3-5</a:t>
          </a:r>
        </a:p>
      </dgm:t>
    </dgm:pt>
    <dgm:pt modelId="{B5910519-0402-344B-BBE8-DDE5E7B6300E}" type="parTrans" cxnId="{83739464-9CF2-CB46-B0DD-45E0B4A33D81}">
      <dgm:prSet/>
      <dgm:spPr/>
      <dgm:t>
        <a:bodyPr/>
        <a:lstStyle/>
        <a:p>
          <a:endParaRPr lang="en-US"/>
        </a:p>
      </dgm:t>
    </dgm:pt>
    <dgm:pt modelId="{79EC527D-69C3-7E46-8A31-3F1B8C0B812D}" type="sibTrans" cxnId="{83739464-9CF2-CB46-B0DD-45E0B4A33D81}">
      <dgm:prSet/>
      <dgm:spPr/>
      <dgm:t>
        <a:bodyPr/>
        <a:lstStyle/>
        <a:p>
          <a:endParaRPr lang="en-US"/>
        </a:p>
      </dgm:t>
    </dgm:pt>
    <dgm:pt modelId="{7FE22B86-E9DA-B940-9AA4-19A98F217E94}">
      <dgm:prSet phldrT="[Text]" custT="1"/>
      <dgm:spPr/>
      <dgm:t>
        <a:bodyPr/>
        <a:lstStyle/>
        <a:p>
          <a:r>
            <a:rPr lang="en-US" sz="1600" dirty="0"/>
            <a:t>Adventure Rangers</a:t>
          </a:r>
        </a:p>
      </dgm:t>
    </dgm:pt>
    <dgm:pt modelId="{8A53BD45-BB6B-9F4E-AA93-FD86F1E58736}" type="parTrans" cxnId="{5B73EE52-327C-C24C-AE14-8D934F6A9FCF}">
      <dgm:prSet/>
      <dgm:spPr/>
      <dgm:t>
        <a:bodyPr/>
        <a:lstStyle/>
        <a:p>
          <a:endParaRPr lang="en-US"/>
        </a:p>
      </dgm:t>
    </dgm:pt>
    <dgm:pt modelId="{DE28A965-2A80-4E4B-9DAB-72E5E85EB466}" type="sibTrans" cxnId="{5B73EE52-327C-C24C-AE14-8D934F6A9FCF}">
      <dgm:prSet/>
      <dgm:spPr/>
      <dgm:t>
        <a:bodyPr/>
        <a:lstStyle/>
        <a:p>
          <a:endParaRPr lang="en-US"/>
        </a:p>
      </dgm:t>
    </dgm:pt>
    <dgm:pt modelId="{4526BAED-A883-7C48-898D-099E172CAC1A}">
      <dgm:prSet phldrT="[Text]" custT="1"/>
      <dgm:spPr/>
      <dgm:t>
        <a:bodyPr/>
        <a:lstStyle/>
        <a:p>
          <a:r>
            <a:rPr lang="en-US" sz="1600" dirty="0"/>
            <a:t>Grades 6-8</a:t>
          </a:r>
        </a:p>
      </dgm:t>
    </dgm:pt>
    <dgm:pt modelId="{633E4BF2-F54B-3946-98A3-17CB094C9FCE}" type="parTrans" cxnId="{E1528EBC-8D41-724B-9ECD-9C844A6E6CF7}">
      <dgm:prSet/>
      <dgm:spPr/>
      <dgm:t>
        <a:bodyPr/>
        <a:lstStyle/>
        <a:p>
          <a:endParaRPr lang="en-US"/>
        </a:p>
      </dgm:t>
    </dgm:pt>
    <dgm:pt modelId="{C9F5A02A-0469-3341-A078-3F0F131D1F9D}" type="sibTrans" cxnId="{E1528EBC-8D41-724B-9ECD-9C844A6E6CF7}">
      <dgm:prSet/>
      <dgm:spPr/>
      <dgm:t>
        <a:bodyPr/>
        <a:lstStyle/>
        <a:p>
          <a:endParaRPr lang="en-US"/>
        </a:p>
      </dgm:t>
    </dgm:pt>
    <dgm:pt modelId="{9A15319A-C5F2-B847-83A6-B6D431965D4A}">
      <dgm:prSet phldrT="[Text]" custT="1"/>
      <dgm:spPr/>
      <dgm:t>
        <a:bodyPr/>
        <a:lstStyle/>
        <a:p>
          <a:r>
            <a:rPr lang="en-US" sz="1600" dirty="0"/>
            <a:t>Expedition Rangers</a:t>
          </a:r>
        </a:p>
      </dgm:t>
    </dgm:pt>
    <dgm:pt modelId="{ECF65306-49B8-8649-83AE-204287368065}" type="parTrans" cxnId="{6D05F851-1D37-204E-AF95-F2F2F710B8E3}">
      <dgm:prSet/>
      <dgm:spPr/>
      <dgm:t>
        <a:bodyPr/>
        <a:lstStyle/>
        <a:p>
          <a:endParaRPr lang="en-US"/>
        </a:p>
      </dgm:t>
    </dgm:pt>
    <dgm:pt modelId="{1DBB3B61-79F9-3041-80A2-0C60EC0AAB57}" type="sibTrans" cxnId="{6D05F851-1D37-204E-AF95-F2F2F710B8E3}">
      <dgm:prSet/>
      <dgm:spPr/>
      <dgm:t>
        <a:bodyPr/>
        <a:lstStyle/>
        <a:p>
          <a:endParaRPr lang="en-US"/>
        </a:p>
      </dgm:t>
    </dgm:pt>
    <dgm:pt modelId="{BFBDD42E-90AC-F743-ADC0-E32F4233C844}">
      <dgm:prSet custT="1"/>
      <dgm:spPr/>
      <dgm:t>
        <a:bodyPr/>
        <a:lstStyle/>
        <a:p>
          <a:r>
            <a:rPr lang="en-US" sz="1600" dirty="0"/>
            <a:t>Grades 9-12</a:t>
          </a:r>
        </a:p>
      </dgm:t>
    </dgm:pt>
    <dgm:pt modelId="{1E96DCD4-70BF-9B49-AB35-4A9F0F7026CC}" type="parTrans" cxnId="{218087FE-1067-4749-87BD-825092385A92}">
      <dgm:prSet/>
      <dgm:spPr/>
      <dgm:t>
        <a:bodyPr/>
        <a:lstStyle/>
        <a:p>
          <a:endParaRPr lang="en-US"/>
        </a:p>
      </dgm:t>
    </dgm:pt>
    <dgm:pt modelId="{DC380258-657A-D049-9673-B8392ECC7C0F}" type="sibTrans" cxnId="{218087FE-1067-4749-87BD-825092385A92}">
      <dgm:prSet/>
      <dgm:spPr/>
      <dgm:t>
        <a:bodyPr/>
        <a:lstStyle/>
        <a:p>
          <a:endParaRPr lang="en-US"/>
        </a:p>
      </dgm:t>
    </dgm:pt>
    <dgm:pt modelId="{5C906223-255C-6040-9EBD-BE877EE08729}">
      <dgm:prSet phldrT="[Text]" custT="1"/>
      <dgm:spPr/>
      <dgm:t>
        <a:bodyPr/>
        <a:lstStyle/>
        <a:p>
          <a:r>
            <a:rPr lang="en-US" sz="1600" dirty="0"/>
            <a:t>Ranger Kids</a:t>
          </a:r>
        </a:p>
      </dgm:t>
    </dgm:pt>
    <dgm:pt modelId="{AEF0E9DE-F29E-DE4C-BB52-4C63874FA398}" type="sibTrans" cxnId="{4C7BDC32-3D30-E645-8BEF-612E8EF99C0D}">
      <dgm:prSet/>
      <dgm:spPr/>
      <dgm:t>
        <a:bodyPr/>
        <a:lstStyle/>
        <a:p>
          <a:endParaRPr lang="en-US"/>
        </a:p>
      </dgm:t>
    </dgm:pt>
    <dgm:pt modelId="{029B1CC9-F53E-EC4F-96FD-2692CB29A76C}" type="parTrans" cxnId="{4C7BDC32-3D30-E645-8BEF-612E8EF99C0D}">
      <dgm:prSet/>
      <dgm:spPr/>
      <dgm:t>
        <a:bodyPr/>
        <a:lstStyle/>
        <a:p>
          <a:endParaRPr lang="en-US"/>
        </a:p>
      </dgm:t>
    </dgm:pt>
    <dgm:pt modelId="{81508A46-D05B-E241-A2A8-67F67F974E9F}" type="pres">
      <dgm:prSet presAssocID="{8F508258-3434-1B42-BB56-419AF9D34256}" presName="Name0" presStyleCnt="0">
        <dgm:presLayoutVars>
          <dgm:chMax/>
          <dgm:chPref/>
          <dgm:dir/>
        </dgm:presLayoutVars>
      </dgm:prSet>
      <dgm:spPr/>
    </dgm:pt>
    <dgm:pt modelId="{D91076F7-05CB-7D43-A07A-37E75C0C4C27}" type="pres">
      <dgm:prSet presAssocID="{5C906223-255C-6040-9EBD-BE877EE08729}" presName="composite" presStyleCnt="0">
        <dgm:presLayoutVars>
          <dgm:chMax val="1"/>
          <dgm:chPref val="1"/>
        </dgm:presLayoutVars>
      </dgm:prSet>
      <dgm:spPr/>
    </dgm:pt>
    <dgm:pt modelId="{BD0CD008-C6F0-D147-A84B-483672E9FACA}" type="pres">
      <dgm:prSet presAssocID="{5C906223-255C-6040-9EBD-BE877EE08729}" presName="Accent" presStyleLbl="trAlignAcc1" presStyleIdx="0" presStyleCnt="4">
        <dgm:presLayoutVars>
          <dgm:chMax val="0"/>
          <dgm:chPref val="0"/>
        </dgm:presLayoutVars>
      </dgm:prSet>
      <dgm:spPr/>
    </dgm:pt>
    <dgm:pt modelId="{5708F15C-7E0B-FF44-A6C4-E11DE34E4F94}" type="pres">
      <dgm:prSet presAssocID="{5C906223-255C-6040-9EBD-BE877EE08729}" presName="Image" presStyleLbl="alignImgPlace1" presStyleIdx="0" presStyleCnt="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EB8FD3AF-A78C-404B-9B03-2E475170FBBD}" type="pres">
      <dgm:prSet presAssocID="{5C906223-255C-6040-9EBD-BE877EE08729}" presName="ChildComposite" presStyleCnt="0"/>
      <dgm:spPr/>
    </dgm:pt>
    <dgm:pt modelId="{93CB93C8-BC0D-1F47-BAFB-AF885266AA47}" type="pres">
      <dgm:prSet presAssocID="{5C906223-255C-6040-9EBD-BE877EE08729}" presName="Child" presStyleLbl="node1" presStyleIdx="0" presStyleCnt="4">
        <dgm:presLayoutVars>
          <dgm:chMax val="0"/>
          <dgm:chPref val="0"/>
          <dgm:bulletEnabled val="1"/>
        </dgm:presLayoutVars>
      </dgm:prSet>
      <dgm:spPr/>
    </dgm:pt>
    <dgm:pt modelId="{D9BBAD87-E70F-4447-9E06-A6FC6E892520}" type="pres">
      <dgm:prSet presAssocID="{5C906223-255C-6040-9EBD-BE877EE08729}" presName="Parent" presStyleLbl="revTx" presStyleIdx="0" presStyleCnt="4">
        <dgm:presLayoutVars>
          <dgm:chMax val="1"/>
          <dgm:chPref val="0"/>
          <dgm:bulletEnabled val="1"/>
        </dgm:presLayoutVars>
      </dgm:prSet>
      <dgm:spPr/>
    </dgm:pt>
    <dgm:pt modelId="{EA4DDB9E-A03E-2A45-AA78-13AC94524ABB}" type="pres">
      <dgm:prSet presAssocID="{AEF0E9DE-F29E-DE4C-BB52-4C63874FA398}" presName="sibTrans" presStyleCnt="0"/>
      <dgm:spPr/>
    </dgm:pt>
    <dgm:pt modelId="{B750751C-BA9A-8047-B8EA-4C5BC5FA5CB0}" type="pres">
      <dgm:prSet presAssocID="{D0221FE8-8D36-CA49-A5A0-B9A68AB932F8}" presName="composite" presStyleCnt="0">
        <dgm:presLayoutVars>
          <dgm:chMax val="1"/>
          <dgm:chPref val="1"/>
        </dgm:presLayoutVars>
      </dgm:prSet>
      <dgm:spPr/>
    </dgm:pt>
    <dgm:pt modelId="{9486C169-BFD3-F145-B190-BFA5D76C6846}" type="pres">
      <dgm:prSet presAssocID="{D0221FE8-8D36-CA49-A5A0-B9A68AB932F8}" presName="Accent" presStyleLbl="trAlignAcc1" presStyleIdx="1" presStyleCnt="4">
        <dgm:presLayoutVars>
          <dgm:chMax val="0"/>
          <dgm:chPref val="0"/>
        </dgm:presLayoutVars>
      </dgm:prSet>
      <dgm:spPr/>
    </dgm:pt>
    <dgm:pt modelId="{628DC384-C694-DA46-9C5D-0EE478AE5B7C}" type="pres">
      <dgm:prSet presAssocID="{D0221FE8-8D36-CA49-A5A0-B9A68AB932F8}" presName="Image" presStyleLbl="alignImgPlace1" presStyleIdx="1" presStyleCnt="4">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3A0F2537-7348-C047-9A41-F7545FC452FA}" type="pres">
      <dgm:prSet presAssocID="{D0221FE8-8D36-CA49-A5A0-B9A68AB932F8}" presName="ChildComposite" presStyleCnt="0"/>
      <dgm:spPr/>
    </dgm:pt>
    <dgm:pt modelId="{D25A255A-7264-6841-BC34-FA61C4626209}" type="pres">
      <dgm:prSet presAssocID="{D0221FE8-8D36-CA49-A5A0-B9A68AB932F8}" presName="Child" presStyleLbl="node1" presStyleIdx="1" presStyleCnt="4">
        <dgm:presLayoutVars>
          <dgm:chMax val="0"/>
          <dgm:chPref val="0"/>
          <dgm:bulletEnabled val="1"/>
        </dgm:presLayoutVars>
      </dgm:prSet>
      <dgm:spPr/>
    </dgm:pt>
    <dgm:pt modelId="{F7477E03-1989-5043-A558-26643D36EA9B}" type="pres">
      <dgm:prSet presAssocID="{D0221FE8-8D36-CA49-A5A0-B9A68AB932F8}" presName="Parent" presStyleLbl="revTx" presStyleIdx="1" presStyleCnt="4">
        <dgm:presLayoutVars>
          <dgm:chMax val="1"/>
          <dgm:chPref val="0"/>
          <dgm:bulletEnabled val="1"/>
        </dgm:presLayoutVars>
      </dgm:prSet>
      <dgm:spPr/>
    </dgm:pt>
    <dgm:pt modelId="{E986E2DD-539F-0749-9137-159BA81353E1}" type="pres">
      <dgm:prSet presAssocID="{5CEE0A89-8CAA-B740-9D2D-68051498E04E}" presName="sibTrans" presStyleCnt="0"/>
      <dgm:spPr/>
    </dgm:pt>
    <dgm:pt modelId="{057C8FC3-2747-1D45-B293-88A93B2F48C1}" type="pres">
      <dgm:prSet presAssocID="{7FE22B86-E9DA-B940-9AA4-19A98F217E94}" presName="composite" presStyleCnt="0">
        <dgm:presLayoutVars>
          <dgm:chMax val="1"/>
          <dgm:chPref val="1"/>
        </dgm:presLayoutVars>
      </dgm:prSet>
      <dgm:spPr/>
    </dgm:pt>
    <dgm:pt modelId="{8B919887-5C2B-3241-8D70-1DE76A9326E8}" type="pres">
      <dgm:prSet presAssocID="{7FE22B86-E9DA-B940-9AA4-19A98F217E94}" presName="Accent" presStyleLbl="trAlignAcc1" presStyleIdx="2" presStyleCnt="4">
        <dgm:presLayoutVars>
          <dgm:chMax val="0"/>
          <dgm:chPref val="0"/>
        </dgm:presLayoutVars>
      </dgm:prSet>
      <dgm:spPr/>
    </dgm:pt>
    <dgm:pt modelId="{9AD0F973-27FC-D243-BDAE-A2B36D8B8C89}" type="pres">
      <dgm:prSet presAssocID="{7FE22B86-E9DA-B940-9AA4-19A98F217E94}" presName="Image" presStyleLbl="alignImgPlace1" presStyleIdx="2" presStyleCnt="4">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E1DB6309-D846-0D41-98C4-C35565526286}" type="pres">
      <dgm:prSet presAssocID="{7FE22B86-E9DA-B940-9AA4-19A98F217E94}" presName="ChildComposite" presStyleCnt="0"/>
      <dgm:spPr/>
    </dgm:pt>
    <dgm:pt modelId="{21209B8D-5204-1A47-B308-1DD9C8BB1F45}" type="pres">
      <dgm:prSet presAssocID="{7FE22B86-E9DA-B940-9AA4-19A98F217E94}" presName="Child" presStyleLbl="node1" presStyleIdx="2" presStyleCnt="4">
        <dgm:presLayoutVars>
          <dgm:chMax val="0"/>
          <dgm:chPref val="0"/>
          <dgm:bulletEnabled val="1"/>
        </dgm:presLayoutVars>
      </dgm:prSet>
      <dgm:spPr/>
    </dgm:pt>
    <dgm:pt modelId="{B5B2EA3D-011E-DE43-B16C-88F565E7DDEF}" type="pres">
      <dgm:prSet presAssocID="{7FE22B86-E9DA-B940-9AA4-19A98F217E94}" presName="Parent" presStyleLbl="revTx" presStyleIdx="2" presStyleCnt="4">
        <dgm:presLayoutVars>
          <dgm:chMax val="1"/>
          <dgm:chPref val="0"/>
          <dgm:bulletEnabled val="1"/>
        </dgm:presLayoutVars>
      </dgm:prSet>
      <dgm:spPr/>
    </dgm:pt>
    <dgm:pt modelId="{AF2B4F43-A64C-B546-A7AB-E5D9D54F7BE4}" type="pres">
      <dgm:prSet presAssocID="{DE28A965-2A80-4E4B-9DAB-72E5E85EB466}" presName="sibTrans" presStyleCnt="0"/>
      <dgm:spPr/>
    </dgm:pt>
    <dgm:pt modelId="{9B6FE4DC-206F-864B-840C-2D648AC06C93}" type="pres">
      <dgm:prSet presAssocID="{9A15319A-C5F2-B847-83A6-B6D431965D4A}" presName="composite" presStyleCnt="0">
        <dgm:presLayoutVars>
          <dgm:chMax val="1"/>
          <dgm:chPref val="1"/>
        </dgm:presLayoutVars>
      </dgm:prSet>
      <dgm:spPr/>
    </dgm:pt>
    <dgm:pt modelId="{57E58599-9339-5C41-B9CB-FEDFF7DDD15B}" type="pres">
      <dgm:prSet presAssocID="{9A15319A-C5F2-B847-83A6-B6D431965D4A}" presName="Accent" presStyleLbl="trAlignAcc1" presStyleIdx="3" presStyleCnt="4">
        <dgm:presLayoutVars>
          <dgm:chMax val="0"/>
          <dgm:chPref val="0"/>
        </dgm:presLayoutVars>
      </dgm:prSet>
      <dgm:spPr/>
    </dgm:pt>
    <dgm:pt modelId="{029A14D7-35AC-9544-9D28-C7E5A8400B24}" type="pres">
      <dgm:prSet presAssocID="{9A15319A-C5F2-B847-83A6-B6D431965D4A}" presName="Image" presStyleLbl="alignImgPlace1" presStyleIdx="3" presStyleCnt="4">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 modelId="{CE423B29-9596-9F47-8618-47DE3D933CB5}" type="pres">
      <dgm:prSet presAssocID="{9A15319A-C5F2-B847-83A6-B6D431965D4A}" presName="ChildComposite" presStyleCnt="0"/>
      <dgm:spPr/>
    </dgm:pt>
    <dgm:pt modelId="{49B38E7B-BE9D-AF48-82BA-C0BDABFA2C28}" type="pres">
      <dgm:prSet presAssocID="{9A15319A-C5F2-B847-83A6-B6D431965D4A}" presName="Child" presStyleLbl="node1" presStyleIdx="3" presStyleCnt="4">
        <dgm:presLayoutVars>
          <dgm:chMax val="0"/>
          <dgm:chPref val="0"/>
          <dgm:bulletEnabled val="1"/>
        </dgm:presLayoutVars>
      </dgm:prSet>
      <dgm:spPr/>
    </dgm:pt>
    <dgm:pt modelId="{B8E3FB65-B6EE-084E-AA6F-2A030BA3508F}" type="pres">
      <dgm:prSet presAssocID="{9A15319A-C5F2-B847-83A6-B6D431965D4A}" presName="Parent" presStyleLbl="revTx" presStyleIdx="3" presStyleCnt="4">
        <dgm:presLayoutVars>
          <dgm:chMax val="1"/>
          <dgm:chPref val="0"/>
          <dgm:bulletEnabled val="1"/>
        </dgm:presLayoutVars>
      </dgm:prSet>
      <dgm:spPr/>
    </dgm:pt>
  </dgm:ptLst>
  <dgm:cxnLst>
    <dgm:cxn modelId="{9D21F219-5110-C140-A89D-B659AB2D991C}" srcId="{8F508258-3434-1B42-BB56-419AF9D34256}" destId="{D0221FE8-8D36-CA49-A5A0-B9A68AB932F8}" srcOrd="1" destOrd="0" parTransId="{293C001F-BF82-8C44-8738-AEC5279A0A93}" sibTransId="{5CEE0A89-8CAA-B740-9D2D-68051498E04E}"/>
    <dgm:cxn modelId="{C9A31F23-6A2D-544C-8E2F-EF9EEDD66D90}" type="presOf" srcId="{8E954923-26C8-EB46-9265-ADB468C83080}" destId="{93CB93C8-BC0D-1F47-BAFB-AF885266AA47}" srcOrd="0" destOrd="0" presId="urn:microsoft.com/office/officeart/2008/layout/CaptionedPictures"/>
    <dgm:cxn modelId="{DE63E22F-0A4C-B440-B316-FB5FB5734525}" type="presOf" srcId="{BFBDD42E-90AC-F743-ADC0-E32F4233C844}" destId="{49B38E7B-BE9D-AF48-82BA-C0BDABFA2C28}" srcOrd="0" destOrd="0" presId="urn:microsoft.com/office/officeart/2008/layout/CaptionedPictures"/>
    <dgm:cxn modelId="{4C7BDC32-3D30-E645-8BEF-612E8EF99C0D}" srcId="{8F508258-3434-1B42-BB56-419AF9D34256}" destId="{5C906223-255C-6040-9EBD-BE877EE08729}" srcOrd="0" destOrd="0" parTransId="{029B1CC9-F53E-EC4F-96FD-2692CB29A76C}" sibTransId="{AEF0E9DE-F29E-DE4C-BB52-4C63874FA398}"/>
    <dgm:cxn modelId="{52C8123A-E459-0649-BC29-AB93EE49B0B7}" type="presOf" srcId="{8F508258-3434-1B42-BB56-419AF9D34256}" destId="{81508A46-D05B-E241-A2A8-67F67F974E9F}" srcOrd="0" destOrd="0" presId="urn:microsoft.com/office/officeart/2008/layout/CaptionedPictures"/>
    <dgm:cxn modelId="{83739464-9CF2-CB46-B0DD-45E0B4A33D81}" srcId="{D0221FE8-8D36-CA49-A5A0-B9A68AB932F8}" destId="{91D9FAAD-FAB1-C045-B13E-6DBD02A77D8D}" srcOrd="0" destOrd="0" parTransId="{B5910519-0402-344B-BBE8-DDE5E7B6300E}" sibTransId="{79EC527D-69C3-7E46-8A31-3F1B8C0B812D}"/>
    <dgm:cxn modelId="{16F1364C-3262-3846-B9BC-FC17B68F18B2}" type="presOf" srcId="{91D9FAAD-FAB1-C045-B13E-6DBD02A77D8D}" destId="{D25A255A-7264-6841-BC34-FA61C4626209}" srcOrd="0" destOrd="0" presId="urn:microsoft.com/office/officeart/2008/layout/CaptionedPictures"/>
    <dgm:cxn modelId="{6D05F851-1D37-204E-AF95-F2F2F710B8E3}" srcId="{8F508258-3434-1B42-BB56-419AF9D34256}" destId="{9A15319A-C5F2-B847-83A6-B6D431965D4A}" srcOrd="3" destOrd="0" parTransId="{ECF65306-49B8-8649-83AE-204287368065}" sibTransId="{1DBB3B61-79F9-3041-80A2-0C60EC0AAB57}"/>
    <dgm:cxn modelId="{5B73EE52-327C-C24C-AE14-8D934F6A9FCF}" srcId="{8F508258-3434-1B42-BB56-419AF9D34256}" destId="{7FE22B86-E9DA-B940-9AA4-19A98F217E94}" srcOrd="2" destOrd="0" parTransId="{8A53BD45-BB6B-9F4E-AA93-FD86F1E58736}" sibTransId="{DE28A965-2A80-4E4B-9DAB-72E5E85EB466}"/>
    <dgm:cxn modelId="{5DA98587-92D6-8448-AD37-466B9DE275D7}" srcId="{5C906223-255C-6040-9EBD-BE877EE08729}" destId="{8E954923-26C8-EB46-9265-ADB468C83080}" srcOrd="0" destOrd="0" parTransId="{4929AA3B-6472-4C47-93A6-E1225438A522}" sibTransId="{178E696D-0624-1649-88CE-8EDB3704A8F5}"/>
    <dgm:cxn modelId="{67B4D287-5F15-DC4C-9096-689F317D8351}" type="presOf" srcId="{D0221FE8-8D36-CA49-A5A0-B9A68AB932F8}" destId="{F7477E03-1989-5043-A558-26643D36EA9B}" srcOrd="0" destOrd="0" presId="urn:microsoft.com/office/officeart/2008/layout/CaptionedPictures"/>
    <dgm:cxn modelId="{D407E689-9627-5D44-935B-82ED92166F47}" type="presOf" srcId="{5C906223-255C-6040-9EBD-BE877EE08729}" destId="{D9BBAD87-E70F-4447-9E06-A6FC6E892520}" srcOrd="0" destOrd="0" presId="urn:microsoft.com/office/officeart/2008/layout/CaptionedPictures"/>
    <dgm:cxn modelId="{B4F2ED98-1D33-E143-8CA8-E6D7AB4ABE32}" type="presOf" srcId="{4526BAED-A883-7C48-898D-099E172CAC1A}" destId="{21209B8D-5204-1A47-B308-1DD9C8BB1F45}" srcOrd="0" destOrd="0" presId="urn:microsoft.com/office/officeart/2008/layout/CaptionedPictures"/>
    <dgm:cxn modelId="{93989F9D-7AE2-A643-AD00-7B02E547722B}" type="presOf" srcId="{7FE22B86-E9DA-B940-9AA4-19A98F217E94}" destId="{B5B2EA3D-011E-DE43-B16C-88F565E7DDEF}" srcOrd="0" destOrd="0" presId="urn:microsoft.com/office/officeart/2008/layout/CaptionedPictures"/>
    <dgm:cxn modelId="{E1528EBC-8D41-724B-9ECD-9C844A6E6CF7}" srcId="{7FE22B86-E9DA-B940-9AA4-19A98F217E94}" destId="{4526BAED-A883-7C48-898D-099E172CAC1A}" srcOrd="0" destOrd="0" parTransId="{633E4BF2-F54B-3946-98A3-17CB094C9FCE}" sibTransId="{C9F5A02A-0469-3341-A078-3F0F131D1F9D}"/>
    <dgm:cxn modelId="{AAB508F1-4598-B54D-9E81-A0DDB940AFE6}" type="presOf" srcId="{9A15319A-C5F2-B847-83A6-B6D431965D4A}" destId="{B8E3FB65-B6EE-084E-AA6F-2A030BA3508F}" srcOrd="0" destOrd="0" presId="urn:microsoft.com/office/officeart/2008/layout/CaptionedPictures"/>
    <dgm:cxn modelId="{218087FE-1067-4749-87BD-825092385A92}" srcId="{9A15319A-C5F2-B847-83A6-B6D431965D4A}" destId="{BFBDD42E-90AC-F743-ADC0-E32F4233C844}" srcOrd="0" destOrd="0" parTransId="{1E96DCD4-70BF-9B49-AB35-4A9F0F7026CC}" sibTransId="{DC380258-657A-D049-9673-B8392ECC7C0F}"/>
    <dgm:cxn modelId="{3AA7824C-073F-DB48-9523-47DD6035FACC}" type="presParOf" srcId="{81508A46-D05B-E241-A2A8-67F67F974E9F}" destId="{D91076F7-05CB-7D43-A07A-37E75C0C4C27}" srcOrd="0" destOrd="0" presId="urn:microsoft.com/office/officeart/2008/layout/CaptionedPictures"/>
    <dgm:cxn modelId="{649057E0-2021-7F4C-97E8-A84071902B26}" type="presParOf" srcId="{D91076F7-05CB-7D43-A07A-37E75C0C4C27}" destId="{BD0CD008-C6F0-D147-A84B-483672E9FACA}" srcOrd="0" destOrd="0" presId="urn:microsoft.com/office/officeart/2008/layout/CaptionedPictures"/>
    <dgm:cxn modelId="{857F9446-C96A-9242-9CC8-285AAFBB0526}" type="presParOf" srcId="{D91076F7-05CB-7D43-A07A-37E75C0C4C27}" destId="{5708F15C-7E0B-FF44-A6C4-E11DE34E4F94}" srcOrd="1" destOrd="0" presId="urn:microsoft.com/office/officeart/2008/layout/CaptionedPictures"/>
    <dgm:cxn modelId="{5C6AF30B-672A-9343-8985-DB6B4DB90D72}" type="presParOf" srcId="{D91076F7-05CB-7D43-A07A-37E75C0C4C27}" destId="{EB8FD3AF-A78C-404B-9B03-2E475170FBBD}" srcOrd="2" destOrd="0" presId="urn:microsoft.com/office/officeart/2008/layout/CaptionedPictures"/>
    <dgm:cxn modelId="{FC91AAE3-A756-7C44-97B2-8DC2A3662B0C}" type="presParOf" srcId="{EB8FD3AF-A78C-404B-9B03-2E475170FBBD}" destId="{93CB93C8-BC0D-1F47-BAFB-AF885266AA47}" srcOrd="0" destOrd="0" presId="urn:microsoft.com/office/officeart/2008/layout/CaptionedPictures"/>
    <dgm:cxn modelId="{40F3851A-E190-7348-89B2-21EC046BBD81}" type="presParOf" srcId="{EB8FD3AF-A78C-404B-9B03-2E475170FBBD}" destId="{D9BBAD87-E70F-4447-9E06-A6FC6E892520}" srcOrd="1" destOrd="0" presId="urn:microsoft.com/office/officeart/2008/layout/CaptionedPictures"/>
    <dgm:cxn modelId="{FE30B81C-89EC-8947-AA81-4085CCC4D31A}" type="presParOf" srcId="{81508A46-D05B-E241-A2A8-67F67F974E9F}" destId="{EA4DDB9E-A03E-2A45-AA78-13AC94524ABB}" srcOrd="1" destOrd="0" presId="urn:microsoft.com/office/officeart/2008/layout/CaptionedPictures"/>
    <dgm:cxn modelId="{56F18975-8EC7-D348-A22A-9AD0E21E32AA}" type="presParOf" srcId="{81508A46-D05B-E241-A2A8-67F67F974E9F}" destId="{B750751C-BA9A-8047-B8EA-4C5BC5FA5CB0}" srcOrd="2" destOrd="0" presId="urn:microsoft.com/office/officeart/2008/layout/CaptionedPictures"/>
    <dgm:cxn modelId="{D89D3F25-2E16-494B-A93B-F8D587EA07E1}" type="presParOf" srcId="{B750751C-BA9A-8047-B8EA-4C5BC5FA5CB0}" destId="{9486C169-BFD3-F145-B190-BFA5D76C6846}" srcOrd="0" destOrd="0" presId="urn:microsoft.com/office/officeart/2008/layout/CaptionedPictures"/>
    <dgm:cxn modelId="{3DC38FAE-BF5B-4B43-944F-E13135B6588B}" type="presParOf" srcId="{B750751C-BA9A-8047-B8EA-4C5BC5FA5CB0}" destId="{628DC384-C694-DA46-9C5D-0EE478AE5B7C}" srcOrd="1" destOrd="0" presId="urn:microsoft.com/office/officeart/2008/layout/CaptionedPictures"/>
    <dgm:cxn modelId="{67C3F394-7384-AB40-AD57-377392EF4158}" type="presParOf" srcId="{B750751C-BA9A-8047-B8EA-4C5BC5FA5CB0}" destId="{3A0F2537-7348-C047-9A41-F7545FC452FA}" srcOrd="2" destOrd="0" presId="urn:microsoft.com/office/officeart/2008/layout/CaptionedPictures"/>
    <dgm:cxn modelId="{231D353A-3789-4B42-A596-63D6B770FED3}" type="presParOf" srcId="{3A0F2537-7348-C047-9A41-F7545FC452FA}" destId="{D25A255A-7264-6841-BC34-FA61C4626209}" srcOrd="0" destOrd="0" presId="urn:microsoft.com/office/officeart/2008/layout/CaptionedPictures"/>
    <dgm:cxn modelId="{81319927-8DE6-B640-B2F5-D390EE57303E}" type="presParOf" srcId="{3A0F2537-7348-C047-9A41-F7545FC452FA}" destId="{F7477E03-1989-5043-A558-26643D36EA9B}" srcOrd="1" destOrd="0" presId="urn:microsoft.com/office/officeart/2008/layout/CaptionedPictures"/>
    <dgm:cxn modelId="{F1823EAD-88D9-6C49-ADB2-236665222BCE}" type="presParOf" srcId="{81508A46-D05B-E241-A2A8-67F67F974E9F}" destId="{E986E2DD-539F-0749-9137-159BA81353E1}" srcOrd="3" destOrd="0" presId="urn:microsoft.com/office/officeart/2008/layout/CaptionedPictures"/>
    <dgm:cxn modelId="{E631B708-AF93-DE4E-B5F0-FDD740CBE29F}" type="presParOf" srcId="{81508A46-D05B-E241-A2A8-67F67F974E9F}" destId="{057C8FC3-2747-1D45-B293-88A93B2F48C1}" srcOrd="4" destOrd="0" presId="urn:microsoft.com/office/officeart/2008/layout/CaptionedPictures"/>
    <dgm:cxn modelId="{34312C27-CBF9-8E46-AD68-0059F7AA89B7}" type="presParOf" srcId="{057C8FC3-2747-1D45-B293-88A93B2F48C1}" destId="{8B919887-5C2B-3241-8D70-1DE76A9326E8}" srcOrd="0" destOrd="0" presId="urn:microsoft.com/office/officeart/2008/layout/CaptionedPictures"/>
    <dgm:cxn modelId="{569507CB-B8F5-6C4A-8323-38CC6E869A68}" type="presParOf" srcId="{057C8FC3-2747-1D45-B293-88A93B2F48C1}" destId="{9AD0F973-27FC-D243-BDAE-A2B36D8B8C89}" srcOrd="1" destOrd="0" presId="urn:microsoft.com/office/officeart/2008/layout/CaptionedPictures"/>
    <dgm:cxn modelId="{B973235A-1A09-9343-BB13-F87A5403318F}" type="presParOf" srcId="{057C8FC3-2747-1D45-B293-88A93B2F48C1}" destId="{E1DB6309-D846-0D41-98C4-C35565526286}" srcOrd="2" destOrd="0" presId="urn:microsoft.com/office/officeart/2008/layout/CaptionedPictures"/>
    <dgm:cxn modelId="{5B91EDD0-B10D-8D49-8535-A4FF45640933}" type="presParOf" srcId="{E1DB6309-D846-0D41-98C4-C35565526286}" destId="{21209B8D-5204-1A47-B308-1DD9C8BB1F45}" srcOrd="0" destOrd="0" presId="urn:microsoft.com/office/officeart/2008/layout/CaptionedPictures"/>
    <dgm:cxn modelId="{0CE19ADF-21EB-6143-AF8D-0C270BE2EA6B}" type="presParOf" srcId="{E1DB6309-D846-0D41-98C4-C35565526286}" destId="{B5B2EA3D-011E-DE43-B16C-88F565E7DDEF}" srcOrd="1" destOrd="0" presId="urn:microsoft.com/office/officeart/2008/layout/CaptionedPictures"/>
    <dgm:cxn modelId="{EE57B301-3C04-B844-AD81-97DE8E560B61}" type="presParOf" srcId="{81508A46-D05B-E241-A2A8-67F67F974E9F}" destId="{AF2B4F43-A64C-B546-A7AB-E5D9D54F7BE4}" srcOrd="5" destOrd="0" presId="urn:microsoft.com/office/officeart/2008/layout/CaptionedPictures"/>
    <dgm:cxn modelId="{418F2048-FEEC-BD43-82A9-A35E5A31ADE9}" type="presParOf" srcId="{81508A46-D05B-E241-A2A8-67F67F974E9F}" destId="{9B6FE4DC-206F-864B-840C-2D648AC06C93}" srcOrd="6" destOrd="0" presId="urn:microsoft.com/office/officeart/2008/layout/CaptionedPictures"/>
    <dgm:cxn modelId="{E7371DF1-6799-724D-9748-B107AA56A02E}" type="presParOf" srcId="{9B6FE4DC-206F-864B-840C-2D648AC06C93}" destId="{57E58599-9339-5C41-B9CB-FEDFF7DDD15B}" srcOrd="0" destOrd="0" presId="urn:microsoft.com/office/officeart/2008/layout/CaptionedPictures"/>
    <dgm:cxn modelId="{6BD987D4-FFB3-B64A-A5DE-3310931FA4A7}" type="presParOf" srcId="{9B6FE4DC-206F-864B-840C-2D648AC06C93}" destId="{029A14D7-35AC-9544-9D28-C7E5A8400B24}" srcOrd="1" destOrd="0" presId="urn:microsoft.com/office/officeart/2008/layout/CaptionedPictures"/>
    <dgm:cxn modelId="{10E418AB-0154-0F40-A467-3565A98C19C4}" type="presParOf" srcId="{9B6FE4DC-206F-864B-840C-2D648AC06C93}" destId="{CE423B29-9596-9F47-8618-47DE3D933CB5}" srcOrd="2" destOrd="0" presId="urn:microsoft.com/office/officeart/2008/layout/CaptionedPictures"/>
    <dgm:cxn modelId="{4A528FD5-7FC9-A749-B938-5EC336653642}" type="presParOf" srcId="{CE423B29-9596-9F47-8618-47DE3D933CB5}" destId="{49B38E7B-BE9D-AF48-82BA-C0BDABFA2C28}" srcOrd="0" destOrd="0" presId="urn:microsoft.com/office/officeart/2008/layout/CaptionedPictures"/>
    <dgm:cxn modelId="{483270B3-CB81-3942-A9D0-579338394A3E}" type="presParOf" srcId="{CE423B29-9596-9F47-8618-47DE3D933CB5}" destId="{B8E3FB65-B6EE-084E-AA6F-2A030BA3508F}"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85939A-D1FF-4D46-9CDB-696DC77AAEAE}"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en-US"/>
        </a:p>
      </dgm:t>
    </dgm:pt>
    <dgm:pt modelId="{3603F107-3F06-BE49-A4AE-B341E7C4929D}">
      <dgm:prSet phldrT="[Text]"/>
      <dgm:spPr/>
      <dgm:t>
        <a:bodyPr/>
        <a:lstStyle/>
        <a:p>
          <a:r>
            <a:rPr lang="en-US" dirty="0"/>
            <a:t>Weekly Meetings</a:t>
          </a:r>
        </a:p>
      </dgm:t>
    </dgm:pt>
    <dgm:pt modelId="{7691C20A-0CF1-684A-BF86-8916A15421CF}" type="parTrans" cxnId="{EDEC8BE1-088D-AB47-9073-42EEAC96902A}">
      <dgm:prSet/>
      <dgm:spPr/>
      <dgm:t>
        <a:bodyPr/>
        <a:lstStyle/>
        <a:p>
          <a:endParaRPr lang="en-US"/>
        </a:p>
      </dgm:t>
    </dgm:pt>
    <dgm:pt modelId="{92D136D7-1BB9-4A40-8DB2-F7C387295435}" type="sibTrans" cxnId="{EDEC8BE1-088D-AB47-9073-42EEAC96902A}">
      <dgm:prSet/>
      <dgm:spPr/>
      <dgm:t>
        <a:bodyPr/>
        <a:lstStyle/>
        <a:p>
          <a:endParaRPr lang="en-US"/>
        </a:p>
      </dgm:t>
    </dgm:pt>
    <dgm:pt modelId="{FF9BD325-B87F-AE49-9A79-D887605135B6}">
      <dgm:prSet phldrT="[Text]"/>
      <dgm:spPr/>
      <dgm:t>
        <a:bodyPr/>
        <a:lstStyle/>
        <a:p>
          <a:r>
            <a:rPr lang="en-US" dirty="0"/>
            <a:t>Bible devotions</a:t>
          </a:r>
        </a:p>
      </dgm:t>
    </dgm:pt>
    <dgm:pt modelId="{7CE41579-5398-3144-93F2-48E340A1156A}" type="parTrans" cxnId="{E3FA19D2-660F-6942-ACA5-C5C8F645F239}">
      <dgm:prSet/>
      <dgm:spPr/>
      <dgm:t>
        <a:bodyPr/>
        <a:lstStyle/>
        <a:p>
          <a:endParaRPr lang="en-US"/>
        </a:p>
      </dgm:t>
    </dgm:pt>
    <dgm:pt modelId="{CC9F857C-76C8-2447-A773-6FCADC0847A9}" type="sibTrans" cxnId="{E3FA19D2-660F-6942-ACA5-C5C8F645F239}">
      <dgm:prSet/>
      <dgm:spPr/>
      <dgm:t>
        <a:bodyPr/>
        <a:lstStyle/>
        <a:p>
          <a:endParaRPr lang="en-US"/>
        </a:p>
      </dgm:t>
    </dgm:pt>
    <dgm:pt modelId="{DFC0A338-387D-5A49-9397-9F26471722C1}">
      <dgm:prSet phldrT="[Text]"/>
      <dgm:spPr/>
      <dgm:t>
        <a:bodyPr/>
        <a:lstStyle/>
        <a:p>
          <a:r>
            <a:rPr lang="en-US" dirty="0"/>
            <a:t>Regular Outings</a:t>
          </a:r>
        </a:p>
      </dgm:t>
    </dgm:pt>
    <dgm:pt modelId="{DA730C47-52F7-2D46-AB24-23C8EEE1284E}" type="parTrans" cxnId="{9952D75E-E06E-774F-A23C-7C2BA50D2070}">
      <dgm:prSet/>
      <dgm:spPr/>
      <dgm:t>
        <a:bodyPr/>
        <a:lstStyle/>
        <a:p>
          <a:endParaRPr lang="en-US"/>
        </a:p>
      </dgm:t>
    </dgm:pt>
    <dgm:pt modelId="{23C3396B-F435-154E-89B9-27C7DB71CBC3}" type="sibTrans" cxnId="{9952D75E-E06E-774F-A23C-7C2BA50D2070}">
      <dgm:prSet/>
      <dgm:spPr/>
      <dgm:t>
        <a:bodyPr/>
        <a:lstStyle/>
        <a:p>
          <a:endParaRPr lang="en-US"/>
        </a:p>
      </dgm:t>
    </dgm:pt>
    <dgm:pt modelId="{5D3DC363-254E-F243-A78D-701DE6059DA1}">
      <dgm:prSet phldrT="[Text]"/>
      <dgm:spPr/>
      <dgm:t>
        <a:bodyPr/>
        <a:lstStyle/>
        <a:p>
          <a:r>
            <a:rPr lang="en-US" dirty="0"/>
            <a:t>Annual Planning</a:t>
          </a:r>
        </a:p>
      </dgm:t>
    </dgm:pt>
    <dgm:pt modelId="{6A086178-0D46-CE45-A2E7-A0CD3B5ED3DA}" type="parTrans" cxnId="{D054D3D5-1762-D747-9157-6DC261134390}">
      <dgm:prSet/>
      <dgm:spPr/>
      <dgm:t>
        <a:bodyPr/>
        <a:lstStyle/>
        <a:p>
          <a:endParaRPr lang="en-US"/>
        </a:p>
      </dgm:t>
    </dgm:pt>
    <dgm:pt modelId="{0F6B45DE-104C-F442-9B89-DED8C1A97409}" type="sibTrans" cxnId="{D054D3D5-1762-D747-9157-6DC261134390}">
      <dgm:prSet/>
      <dgm:spPr/>
      <dgm:t>
        <a:bodyPr/>
        <a:lstStyle/>
        <a:p>
          <a:endParaRPr lang="en-US"/>
        </a:p>
      </dgm:t>
    </dgm:pt>
    <dgm:pt modelId="{3BD98F91-8463-C94F-9026-8B2CF991F904}">
      <dgm:prSet phldrT="[Text]"/>
      <dgm:spPr/>
      <dgm:t>
        <a:bodyPr/>
        <a:lstStyle/>
        <a:p>
          <a:r>
            <a:rPr lang="en-US" dirty="0"/>
            <a:t>hands-on activities</a:t>
          </a:r>
        </a:p>
      </dgm:t>
    </dgm:pt>
    <dgm:pt modelId="{BA03449E-6B26-EF48-85E0-54B297071052}" type="parTrans" cxnId="{84C8712F-4588-634B-9CB9-640D147CAF6C}">
      <dgm:prSet/>
      <dgm:spPr/>
      <dgm:t>
        <a:bodyPr/>
        <a:lstStyle/>
        <a:p>
          <a:endParaRPr lang="en-US"/>
        </a:p>
      </dgm:t>
    </dgm:pt>
    <dgm:pt modelId="{B6C2BEB1-78A6-4248-B73D-8920194DFDA0}" type="sibTrans" cxnId="{84C8712F-4588-634B-9CB9-640D147CAF6C}">
      <dgm:prSet/>
      <dgm:spPr/>
      <dgm:t>
        <a:bodyPr/>
        <a:lstStyle/>
        <a:p>
          <a:endParaRPr lang="en-US"/>
        </a:p>
      </dgm:t>
    </dgm:pt>
    <dgm:pt modelId="{2EAC5B2A-7064-0C4F-A2DA-AD910BDD8C18}">
      <dgm:prSet phldrT="[Text]"/>
      <dgm:spPr/>
      <dgm:t>
        <a:bodyPr/>
        <a:lstStyle/>
        <a:p>
          <a:r>
            <a:rPr lang="en-US" dirty="0"/>
            <a:t>recreation </a:t>
          </a:r>
        </a:p>
      </dgm:t>
    </dgm:pt>
    <dgm:pt modelId="{13331841-4781-5747-A686-BFABD889CC28}" type="parTrans" cxnId="{6E5164B8-4763-B248-ABA4-4B0E208DB533}">
      <dgm:prSet/>
      <dgm:spPr/>
      <dgm:t>
        <a:bodyPr/>
        <a:lstStyle/>
        <a:p>
          <a:endParaRPr lang="en-US"/>
        </a:p>
      </dgm:t>
    </dgm:pt>
    <dgm:pt modelId="{1E00BB12-7023-8E4A-8147-0652F738AA74}" type="sibTrans" cxnId="{6E5164B8-4763-B248-ABA4-4B0E208DB533}">
      <dgm:prSet/>
      <dgm:spPr/>
      <dgm:t>
        <a:bodyPr/>
        <a:lstStyle/>
        <a:p>
          <a:endParaRPr lang="en-US"/>
        </a:p>
      </dgm:t>
    </dgm:pt>
    <dgm:pt modelId="{4418D111-988E-6549-B3BE-34C6848168AE}">
      <dgm:prSet phldrT="[Text]"/>
      <dgm:spPr/>
      <dgm:t>
        <a:bodyPr/>
        <a:lstStyle/>
        <a:p>
          <a:r>
            <a:rPr lang="en-US" dirty="0"/>
            <a:t>student leadership development</a:t>
          </a:r>
        </a:p>
      </dgm:t>
    </dgm:pt>
    <dgm:pt modelId="{2160305B-D870-9544-9CD9-085E7E40EAE1}" type="parTrans" cxnId="{D1D83C7C-C454-B242-8279-86C80EECCB2B}">
      <dgm:prSet/>
      <dgm:spPr/>
      <dgm:t>
        <a:bodyPr/>
        <a:lstStyle/>
        <a:p>
          <a:endParaRPr lang="en-US"/>
        </a:p>
      </dgm:t>
    </dgm:pt>
    <dgm:pt modelId="{F8FC383C-CA7C-1E47-868D-CABB9692862E}" type="sibTrans" cxnId="{D1D83C7C-C454-B242-8279-86C80EECCB2B}">
      <dgm:prSet/>
      <dgm:spPr/>
      <dgm:t>
        <a:bodyPr/>
        <a:lstStyle/>
        <a:p>
          <a:endParaRPr lang="en-US"/>
        </a:p>
      </dgm:t>
    </dgm:pt>
    <dgm:pt modelId="{967ABD6D-0F3C-744E-BEE9-6C764CC9D748}">
      <dgm:prSet phldrT="[Text]"/>
      <dgm:spPr/>
      <dgm:t>
        <a:bodyPr/>
        <a:lstStyle/>
        <a:p>
          <a:r>
            <a:rPr lang="en-US" dirty="0"/>
            <a:t>community events</a:t>
          </a:r>
        </a:p>
      </dgm:t>
    </dgm:pt>
    <dgm:pt modelId="{E98B120A-68A4-A043-BF9F-8C457C8AB911}" type="parTrans" cxnId="{338167C7-6E5D-3D41-B9C4-DDB060C8A108}">
      <dgm:prSet/>
      <dgm:spPr/>
      <dgm:t>
        <a:bodyPr/>
        <a:lstStyle/>
        <a:p>
          <a:endParaRPr lang="en-US"/>
        </a:p>
      </dgm:t>
    </dgm:pt>
    <dgm:pt modelId="{1D5B9915-8A6C-0F42-98D6-91A6AA4BA359}" type="sibTrans" cxnId="{338167C7-6E5D-3D41-B9C4-DDB060C8A108}">
      <dgm:prSet/>
      <dgm:spPr/>
      <dgm:t>
        <a:bodyPr/>
        <a:lstStyle/>
        <a:p>
          <a:endParaRPr lang="en-US"/>
        </a:p>
      </dgm:t>
    </dgm:pt>
    <dgm:pt modelId="{80B90869-EFCD-C444-BBE2-546E6C9B81BA}">
      <dgm:prSet phldrT="[Text]"/>
      <dgm:spPr/>
      <dgm:t>
        <a:bodyPr/>
        <a:lstStyle/>
        <a:p>
          <a:r>
            <a:rPr lang="en-US" dirty="0"/>
            <a:t>RR district events</a:t>
          </a:r>
        </a:p>
      </dgm:t>
    </dgm:pt>
    <dgm:pt modelId="{AEC00F83-8278-874B-AD38-3555CE540FCA}" type="parTrans" cxnId="{8B63F29D-3321-964A-AD8D-6431DC816AB6}">
      <dgm:prSet/>
      <dgm:spPr/>
      <dgm:t>
        <a:bodyPr/>
        <a:lstStyle/>
        <a:p>
          <a:endParaRPr lang="en-US"/>
        </a:p>
      </dgm:t>
    </dgm:pt>
    <dgm:pt modelId="{74FC93AC-55E5-5E40-995A-E8AF19A99949}" type="sibTrans" cxnId="{8B63F29D-3321-964A-AD8D-6431DC816AB6}">
      <dgm:prSet/>
      <dgm:spPr/>
      <dgm:t>
        <a:bodyPr/>
        <a:lstStyle/>
        <a:p>
          <a:endParaRPr lang="en-US"/>
        </a:p>
      </dgm:t>
    </dgm:pt>
    <dgm:pt modelId="{97946143-11C1-2F41-A0F9-F904EEB86F7B}">
      <dgm:prSet phldrT="[Text]"/>
      <dgm:spPr/>
      <dgm:t>
        <a:bodyPr/>
        <a:lstStyle/>
        <a:p>
          <a:r>
            <a:rPr lang="en-US" dirty="0"/>
            <a:t>training events</a:t>
          </a:r>
        </a:p>
      </dgm:t>
    </dgm:pt>
    <dgm:pt modelId="{C066AEEE-D037-5545-8716-612284648F3F}" type="parTrans" cxnId="{44D44A08-2936-A74A-9197-9277C811952A}">
      <dgm:prSet/>
      <dgm:spPr/>
      <dgm:t>
        <a:bodyPr/>
        <a:lstStyle/>
        <a:p>
          <a:endParaRPr lang="en-US"/>
        </a:p>
      </dgm:t>
    </dgm:pt>
    <dgm:pt modelId="{4EF76AB8-8D73-D74D-8399-EE1FEB4B97D5}" type="sibTrans" cxnId="{44D44A08-2936-A74A-9197-9277C811952A}">
      <dgm:prSet/>
      <dgm:spPr/>
      <dgm:t>
        <a:bodyPr/>
        <a:lstStyle/>
        <a:p>
          <a:endParaRPr lang="en-US"/>
        </a:p>
      </dgm:t>
    </dgm:pt>
    <dgm:pt modelId="{8CFAF126-031E-0B43-9B43-F4FC60211D89}">
      <dgm:prSet phldrT="[Text]"/>
      <dgm:spPr/>
      <dgm:t>
        <a:bodyPr/>
        <a:lstStyle/>
        <a:p>
          <a:r>
            <a:rPr lang="en-US" dirty="0"/>
            <a:t>National </a:t>
          </a:r>
          <a:r>
            <a:rPr lang="en-US" dirty="0" err="1"/>
            <a:t>Camporama</a:t>
          </a:r>
          <a:endParaRPr lang="en-US" dirty="0"/>
        </a:p>
      </dgm:t>
    </dgm:pt>
    <dgm:pt modelId="{F5967180-96E4-5F4C-B8BC-FBD2C4E3A466}" type="parTrans" cxnId="{5653F55F-AEA1-BD45-9D71-D765931D6F01}">
      <dgm:prSet/>
      <dgm:spPr/>
      <dgm:t>
        <a:bodyPr/>
        <a:lstStyle/>
        <a:p>
          <a:endParaRPr lang="en-US"/>
        </a:p>
      </dgm:t>
    </dgm:pt>
    <dgm:pt modelId="{5ECFF32C-C1C0-5042-9BCB-DE4E28155039}" type="sibTrans" cxnId="{5653F55F-AEA1-BD45-9D71-D765931D6F01}">
      <dgm:prSet/>
      <dgm:spPr/>
      <dgm:t>
        <a:bodyPr/>
        <a:lstStyle/>
        <a:p>
          <a:endParaRPr lang="en-US"/>
        </a:p>
      </dgm:t>
    </dgm:pt>
    <dgm:pt modelId="{11F7B3CB-06E5-FB4E-BE8C-D00AED67534C}">
      <dgm:prSet phldrT="[Text]"/>
      <dgm:spPr>
        <a:solidFill>
          <a:schemeClr val="accent6"/>
        </a:solidFill>
      </dgm:spPr>
      <dgm:t>
        <a:bodyPr/>
        <a:lstStyle/>
        <a:p>
          <a:r>
            <a:rPr lang="en-US" dirty="0"/>
            <a:t>Service Activities</a:t>
          </a:r>
        </a:p>
      </dgm:t>
    </dgm:pt>
    <dgm:pt modelId="{4148006E-9B6E-8D44-8024-A0D06452C8EE}" type="parTrans" cxnId="{F5EE31CF-40FC-DB46-9F18-6E47EC991EEF}">
      <dgm:prSet/>
      <dgm:spPr/>
      <dgm:t>
        <a:bodyPr/>
        <a:lstStyle/>
        <a:p>
          <a:endParaRPr lang="en-US"/>
        </a:p>
      </dgm:t>
    </dgm:pt>
    <dgm:pt modelId="{A0807223-B9ED-9643-AE92-654E87D4E07B}" type="sibTrans" cxnId="{F5EE31CF-40FC-DB46-9F18-6E47EC991EEF}">
      <dgm:prSet/>
      <dgm:spPr/>
      <dgm:t>
        <a:bodyPr/>
        <a:lstStyle/>
        <a:p>
          <a:endParaRPr lang="en-US"/>
        </a:p>
      </dgm:t>
    </dgm:pt>
    <dgm:pt modelId="{12DCB535-87C0-C441-9079-CAA56D194F9B}">
      <dgm:prSet phldrT="[Text]"/>
      <dgm:spPr>
        <a:solidFill>
          <a:schemeClr val="accent6"/>
        </a:solidFill>
      </dgm:spPr>
      <dgm:t>
        <a:bodyPr/>
        <a:lstStyle/>
        <a:p>
          <a:r>
            <a:rPr lang="en-US" dirty="0"/>
            <a:t>2+ per year</a:t>
          </a:r>
        </a:p>
      </dgm:t>
    </dgm:pt>
    <dgm:pt modelId="{FF54D6B1-E615-594D-B5EA-5DEE209256BE}" type="parTrans" cxnId="{ADE1416D-40BB-B748-8BAA-0DBB76C4762C}">
      <dgm:prSet/>
      <dgm:spPr/>
      <dgm:t>
        <a:bodyPr/>
        <a:lstStyle/>
        <a:p>
          <a:endParaRPr lang="en-US"/>
        </a:p>
      </dgm:t>
    </dgm:pt>
    <dgm:pt modelId="{8D217137-0D82-604C-92E0-3E14BEA03DAF}" type="sibTrans" cxnId="{ADE1416D-40BB-B748-8BAA-0DBB76C4762C}">
      <dgm:prSet/>
      <dgm:spPr/>
      <dgm:t>
        <a:bodyPr/>
        <a:lstStyle/>
        <a:p>
          <a:endParaRPr lang="en-US"/>
        </a:p>
      </dgm:t>
    </dgm:pt>
    <dgm:pt modelId="{5B21E4AC-F158-F748-B62D-83DA088C8874}">
      <dgm:prSet phldrT="[Text]"/>
      <dgm:spPr>
        <a:solidFill>
          <a:schemeClr val="accent6"/>
        </a:solidFill>
      </dgm:spPr>
      <dgm:t>
        <a:bodyPr/>
        <a:lstStyle/>
        <a:p>
          <a:r>
            <a:rPr lang="en-US" dirty="0"/>
            <a:t>meet the needs of others </a:t>
          </a:r>
        </a:p>
      </dgm:t>
    </dgm:pt>
    <dgm:pt modelId="{62F12523-3EE2-5544-B094-7249A7B64CD8}" type="parTrans" cxnId="{898B920C-F437-E84D-B51F-FB8E15177599}">
      <dgm:prSet/>
      <dgm:spPr/>
      <dgm:t>
        <a:bodyPr/>
        <a:lstStyle/>
        <a:p>
          <a:endParaRPr lang="en-US"/>
        </a:p>
      </dgm:t>
    </dgm:pt>
    <dgm:pt modelId="{A2097FC1-7DFB-9141-9780-B586F1CBEDFA}" type="sibTrans" cxnId="{898B920C-F437-E84D-B51F-FB8E15177599}">
      <dgm:prSet/>
      <dgm:spPr/>
      <dgm:t>
        <a:bodyPr/>
        <a:lstStyle/>
        <a:p>
          <a:endParaRPr lang="en-US"/>
        </a:p>
      </dgm:t>
    </dgm:pt>
    <dgm:pt modelId="{08A76615-49ED-B24C-AFAF-EC717F96484E}">
      <dgm:prSet phldrT="[Text]"/>
      <dgm:spPr>
        <a:solidFill>
          <a:schemeClr val="accent6"/>
        </a:solidFill>
      </dgm:spPr>
      <dgm:t>
        <a:bodyPr/>
        <a:lstStyle/>
        <a:p>
          <a:r>
            <a:rPr lang="en-US" dirty="0"/>
            <a:t>share Jesus</a:t>
          </a:r>
        </a:p>
      </dgm:t>
    </dgm:pt>
    <dgm:pt modelId="{CFBCF322-6FC0-654F-88A5-643D8A21F78E}" type="parTrans" cxnId="{60384E00-4477-364F-AC80-96F59384E967}">
      <dgm:prSet/>
      <dgm:spPr/>
      <dgm:t>
        <a:bodyPr/>
        <a:lstStyle/>
        <a:p>
          <a:endParaRPr lang="en-US"/>
        </a:p>
      </dgm:t>
    </dgm:pt>
    <dgm:pt modelId="{884DEF4A-6ED1-9C46-A0F7-FEDA99960408}" type="sibTrans" cxnId="{60384E00-4477-364F-AC80-96F59384E967}">
      <dgm:prSet/>
      <dgm:spPr/>
      <dgm:t>
        <a:bodyPr/>
        <a:lstStyle/>
        <a:p>
          <a:endParaRPr lang="en-US"/>
        </a:p>
      </dgm:t>
    </dgm:pt>
    <dgm:pt modelId="{71CA6419-19F6-564D-8EF7-DA819CC79C3E}">
      <dgm:prSet phldrT="[Text]"/>
      <dgm:spPr/>
      <dgm:t>
        <a:bodyPr/>
        <a:lstStyle/>
        <a:p>
          <a:r>
            <a:rPr lang="en-US" dirty="0"/>
            <a:t>involve boys, parents, church leaders</a:t>
          </a:r>
        </a:p>
      </dgm:t>
    </dgm:pt>
    <dgm:pt modelId="{6204124A-52F6-ED48-B066-7FBC409BA719}" type="parTrans" cxnId="{7030835B-AE8B-F049-8F57-75F7E4BA92D4}">
      <dgm:prSet/>
      <dgm:spPr/>
      <dgm:t>
        <a:bodyPr/>
        <a:lstStyle/>
        <a:p>
          <a:endParaRPr lang="en-US"/>
        </a:p>
      </dgm:t>
    </dgm:pt>
    <dgm:pt modelId="{C42DD18C-B69B-4A49-B71B-A6CCB868B7DD}" type="sibTrans" cxnId="{7030835B-AE8B-F049-8F57-75F7E4BA92D4}">
      <dgm:prSet/>
      <dgm:spPr/>
      <dgm:t>
        <a:bodyPr/>
        <a:lstStyle/>
        <a:p>
          <a:endParaRPr lang="en-US"/>
        </a:p>
      </dgm:t>
    </dgm:pt>
    <dgm:pt modelId="{9EFA9965-10A8-5C42-97C1-EFC7B4CCA445}">
      <dgm:prSet phldrT="[Text]"/>
      <dgm:spPr/>
      <dgm:t>
        <a:bodyPr/>
        <a:lstStyle/>
        <a:p>
          <a:r>
            <a:rPr lang="en-US" dirty="0"/>
            <a:t>Create a balanced annual program</a:t>
          </a:r>
        </a:p>
      </dgm:t>
    </dgm:pt>
    <dgm:pt modelId="{5C1A556C-B7CF-9B49-9D54-FB7025E65F4B}" type="parTrans" cxnId="{3B9EF59C-E79D-C649-AAB7-4FA6853D4E12}">
      <dgm:prSet/>
      <dgm:spPr/>
      <dgm:t>
        <a:bodyPr/>
        <a:lstStyle/>
        <a:p>
          <a:endParaRPr lang="en-US"/>
        </a:p>
      </dgm:t>
    </dgm:pt>
    <dgm:pt modelId="{C2F37B1E-8D61-2544-BD20-5AAF5EBE3E5E}" type="sibTrans" cxnId="{3B9EF59C-E79D-C649-AAB7-4FA6853D4E12}">
      <dgm:prSet/>
      <dgm:spPr/>
      <dgm:t>
        <a:bodyPr/>
        <a:lstStyle/>
        <a:p>
          <a:endParaRPr lang="en-US"/>
        </a:p>
      </dgm:t>
    </dgm:pt>
    <dgm:pt modelId="{B4E0C7A4-E13D-CA42-9D1C-414972635101}" type="pres">
      <dgm:prSet presAssocID="{C485939A-D1FF-4D46-9CDB-696DC77AAEAE}" presName="matrix" presStyleCnt="0">
        <dgm:presLayoutVars>
          <dgm:chMax val="1"/>
          <dgm:dir/>
          <dgm:resizeHandles val="exact"/>
        </dgm:presLayoutVars>
      </dgm:prSet>
      <dgm:spPr/>
    </dgm:pt>
    <dgm:pt modelId="{53328675-9DCB-B147-AE4D-10302A0B371D}" type="pres">
      <dgm:prSet presAssocID="{C485939A-D1FF-4D46-9CDB-696DC77AAEAE}" presName="diamond" presStyleLbl="bgShp" presStyleIdx="0" presStyleCnt="1"/>
      <dgm:spPr>
        <a:solidFill>
          <a:schemeClr val="accent4">
            <a:lumMod val="60000"/>
            <a:lumOff val="40000"/>
          </a:schemeClr>
        </a:solidFill>
      </dgm:spPr>
    </dgm:pt>
    <dgm:pt modelId="{3A6D6C0D-0020-2E49-9338-F4E26F77911E}" type="pres">
      <dgm:prSet presAssocID="{C485939A-D1FF-4D46-9CDB-696DC77AAEAE}" presName="quad1" presStyleLbl="node1" presStyleIdx="0" presStyleCnt="4">
        <dgm:presLayoutVars>
          <dgm:chMax val="0"/>
          <dgm:chPref val="0"/>
          <dgm:bulletEnabled val="1"/>
        </dgm:presLayoutVars>
      </dgm:prSet>
      <dgm:spPr/>
    </dgm:pt>
    <dgm:pt modelId="{7A213248-B2D4-1849-B9B8-D19AD2194DFD}" type="pres">
      <dgm:prSet presAssocID="{C485939A-D1FF-4D46-9CDB-696DC77AAEAE}" presName="quad2" presStyleLbl="node1" presStyleIdx="1" presStyleCnt="4">
        <dgm:presLayoutVars>
          <dgm:chMax val="0"/>
          <dgm:chPref val="0"/>
          <dgm:bulletEnabled val="1"/>
        </dgm:presLayoutVars>
      </dgm:prSet>
      <dgm:spPr/>
    </dgm:pt>
    <dgm:pt modelId="{02684A1C-202B-F149-99E0-756DB81DB7C0}" type="pres">
      <dgm:prSet presAssocID="{C485939A-D1FF-4D46-9CDB-696DC77AAEAE}" presName="quad3" presStyleLbl="node1" presStyleIdx="2" presStyleCnt="4">
        <dgm:presLayoutVars>
          <dgm:chMax val="0"/>
          <dgm:chPref val="0"/>
          <dgm:bulletEnabled val="1"/>
        </dgm:presLayoutVars>
      </dgm:prSet>
      <dgm:spPr/>
    </dgm:pt>
    <dgm:pt modelId="{F14F71B1-BC6D-F842-9120-208EC4AEFEF6}" type="pres">
      <dgm:prSet presAssocID="{C485939A-D1FF-4D46-9CDB-696DC77AAEAE}" presName="quad4" presStyleLbl="node1" presStyleIdx="3" presStyleCnt="4">
        <dgm:presLayoutVars>
          <dgm:chMax val="0"/>
          <dgm:chPref val="0"/>
          <dgm:bulletEnabled val="1"/>
        </dgm:presLayoutVars>
      </dgm:prSet>
      <dgm:spPr/>
    </dgm:pt>
  </dgm:ptLst>
  <dgm:cxnLst>
    <dgm:cxn modelId="{60384E00-4477-364F-AC80-96F59384E967}" srcId="{11F7B3CB-06E5-FB4E-BE8C-D00AED67534C}" destId="{08A76615-49ED-B24C-AFAF-EC717F96484E}" srcOrd="1" destOrd="0" parTransId="{CFBCF322-6FC0-654F-88A5-643D8A21F78E}" sibTransId="{884DEF4A-6ED1-9C46-A0F7-FEDA99960408}"/>
    <dgm:cxn modelId="{35FA5F06-418C-3344-BCBC-9C9AF974F64F}" type="presOf" srcId="{967ABD6D-0F3C-744E-BEE9-6C764CC9D748}" destId="{7A213248-B2D4-1849-B9B8-D19AD2194DFD}" srcOrd="0" destOrd="1" presId="urn:microsoft.com/office/officeart/2005/8/layout/matrix3"/>
    <dgm:cxn modelId="{44D44A08-2936-A74A-9197-9277C811952A}" srcId="{DFC0A338-387D-5A49-9397-9F26471722C1}" destId="{97946143-11C1-2F41-A0F9-F904EEB86F7B}" srcOrd="2" destOrd="0" parTransId="{C066AEEE-D037-5545-8716-612284648F3F}" sibTransId="{4EF76AB8-8D73-D74D-8399-EE1FEB4B97D5}"/>
    <dgm:cxn modelId="{70DB5A09-8BDF-C04C-810A-B81C30EBC4AB}" type="presOf" srcId="{5D3DC363-254E-F243-A78D-701DE6059DA1}" destId="{F14F71B1-BC6D-F842-9120-208EC4AEFEF6}" srcOrd="0" destOrd="0" presId="urn:microsoft.com/office/officeart/2005/8/layout/matrix3"/>
    <dgm:cxn modelId="{2521020C-0AB4-2B4A-8147-02DACA55CF2F}" type="presOf" srcId="{4418D111-988E-6549-B3BE-34C6848168AE}" destId="{3A6D6C0D-0020-2E49-9338-F4E26F77911E}" srcOrd="0" destOrd="4" presId="urn:microsoft.com/office/officeart/2005/8/layout/matrix3"/>
    <dgm:cxn modelId="{898B920C-F437-E84D-B51F-FB8E15177599}" srcId="{11F7B3CB-06E5-FB4E-BE8C-D00AED67534C}" destId="{5B21E4AC-F158-F748-B62D-83DA088C8874}" srcOrd="2" destOrd="0" parTransId="{62F12523-3EE2-5544-B094-7249A7B64CD8}" sibTransId="{A2097FC1-7DFB-9141-9780-B586F1CBEDFA}"/>
    <dgm:cxn modelId="{C37A5016-4ADD-C24A-ADF5-7F42EBFE72D6}" type="presOf" srcId="{97946143-11C1-2F41-A0F9-F904EEB86F7B}" destId="{7A213248-B2D4-1849-B9B8-D19AD2194DFD}" srcOrd="0" destOrd="3" presId="urn:microsoft.com/office/officeart/2005/8/layout/matrix3"/>
    <dgm:cxn modelId="{32D17124-742A-3D48-A32B-EBC5A821EF76}" type="presOf" srcId="{71CA6419-19F6-564D-8EF7-DA819CC79C3E}" destId="{F14F71B1-BC6D-F842-9120-208EC4AEFEF6}" srcOrd="0" destOrd="1" presId="urn:microsoft.com/office/officeart/2005/8/layout/matrix3"/>
    <dgm:cxn modelId="{A989C527-F964-BF41-950C-60E55B51F467}" type="presOf" srcId="{8CFAF126-031E-0B43-9B43-F4FC60211D89}" destId="{7A213248-B2D4-1849-B9B8-D19AD2194DFD}" srcOrd="0" destOrd="4" presId="urn:microsoft.com/office/officeart/2005/8/layout/matrix3"/>
    <dgm:cxn modelId="{84C8712F-4588-634B-9CB9-640D147CAF6C}" srcId="{3603F107-3F06-BE49-A4AE-B341E7C4929D}" destId="{3BD98F91-8463-C94F-9026-8B2CF991F904}" srcOrd="1" destOrd="0" parTransId="{BA03449E-6B26-EF48-85E0-54B297071052}" sibTransId="{B6C2BEB1-78A6-4248-B73D-8920194DFDA0}"/>
    <dgm:cxn modelId="{5C41FA3A-2909-674F-AEB0-86CD706A4022}" type="presOf" srcId="{3BD98F91-8463-C94F-9026-8B2CF991F904}" destId="{3A6D6C0D-0020-2E49-9338-F4E26F77911E}" srcOrd="0" destOrd="2" presId="urn:microsoft.com/office/officeart/2005/8/layout/matrix3"/>
    <dgm:cxn modelId="{7030835B-AE8B-F049-8F57-75F7E4BA92D4}" srcId="{5D3DC363-254E-F243-A78D-701DE6059DA1}" destId="{71CA6419-19F6-564D-8EF7-DA819CC79C3E}" srcOrd="0" destOrd="0" parTransId="{6204124A-52F6-ED48-B066-7FBC409BA719}" sibTransId="{C42DD18C-B69B-4A49-B71B-A6CCB868B7DD}"/>
    <dgm:cxn modelId="{9952D75E-E06E-774F-A23C-7C2BA50D2070}" srcId="{C485939A-D1FF-4D46-9CDB-696DC77AAEAE}" destId="{DFC0A338-387D-5A49-9397-9F26471722C1}" srcOrd="1" destOrd="0" parTransId="{DA730C47-52F7-2D46-AB24-23C8EEE1284E}" sibTransId="{23C3396B-F435-154E-89B9-27C7DB71CBC3}"/>
    <dgm:cxn modelId="{5653F55F-AEA1-BD45-9D71-D765931D6F01}" srcId="{DFC0A338-387D-5A49-9397-9F26471722C1}" destId="{8CFAF126-031E-0B43-9B43-F4FC60211D89}" srcOrd="3" destOrd="0" parTransId="{F5967180-96E4-5F4C-B8BC-FBD2C4E3A466}" sibTransId="{5ECFF32C-C1C0-5042-9BCB-DE4E28155039}"/>
    <dgm:cxn modelId="{206F666A-D975-1045-846E-D41DB17B1763}" type="presOf" srcId="{3603F107-3F06-BE49-A4AE-B341E7C4929D}" destId="{3A6D6C0D-0020-2E49-9338-F4E26F77911E}" srcOrd="0" destOrd="0" presId="urn:microsoft.com/office/officeart/2005/8/layout/matrix3"/>
    <dgm:cxn modelId="{ADE1416D-40BB-B748-8BAA-0DBB76C4762C}" srcId="{11F7B3CB-06E5-FB4E-BE8C-D00AED67534C}" destId="{12DCB535-87C0-C441-9079-CAA56D194F9B}" srcOrd="0" destOrd="0" parTransId="{FF54D6B1-E615-594D-B5EA-5DEE209256BE}" sibTransId="{8D217137-0D82-604C-92E0-3E14BEA03DAF}"/>
    <dgm:cxn modelId="{8247C874-F242-8F40-9013-2786E2BD0939}" type="presOf" srcId="{FF9BD325-B87F-AE49-9A79-D887605135B6}" destId="{3A6D6C0D-0020-2E49-9338-F4E26F77911E}" srcOrd="0" destOrd="1" presId="urn:microsoft.com/office/officeart/2005/8/layout/matrix3"/>
    <dgm:cxn modelId="{92BCB178-A501-9744-BB1B-6674FCAD0417}" type="presOf" srcId="{2EAC5B2A-7064-0C4F-A2DA-AD910BDD8C18}" destId="{3A6D6C0D-0020-2E49-9338-F4E26F77911E}" srcOrd="0" destOrd="3" presId="urn:microsoft.com/office/officeart/2005/8/layout/matrix3"/>
    <dgm:cxn modelId="{D1D83C7C-C454-B242-8279-86C80EECCB2B}" srcId="{3603F107-3F06-BE49-A4AE-B341E7C4929D}" destId="{4418D111-988E-6549-B3BE-34C6848168AE}" srcOrd="3" destOrd="0" parTransId="{2160305B-D870-9544-9CD9-085E7E40EAE1}" sibTransId="{F8FC383C-CA7C-1E47-868D-CABB9692862E}"/>
    <dgm:cxn modelId="{78E67D8B-5315-A846-9FCA-A8157D1779BF}" type="presOf" srcId="{DFC0A338-387D-5A49-9397-9F26471722C1}" destId="{7A213248-B2D4-1849-B9B8-D19AD2194DFD}" srcOrd="0" destOrd="0" presId="urn:microsoft.com/office/officeart/2005/8/layout/matrix3"/>
    <dgm:cxn modelId="{3B9EF59C-E79D-C649-AAB7-4FA6853D4E12}" srcId="{5D3DC363-254E-F243-A78D-701DE6059DA1}" destId="{9EFA9965-10A8-5C42-97C1-EFC7B4CCA445}" srcOrd="1" destOrd="0" parTransId="{5C1A556C-B7CF-9B49-9D54-FB7025E65F4B}" sibTransId="{C2F37B1E-8D61-2544-BD20-5AAF5EBE3E5E}"/>
    <dgm:cxn modelId="{8B63F29D-3321-964A-AD8D-6431DC816AB6}" srcId="{DFC0A338-387D-5A49-9397-9F26471722C1}" destId="{80B90869-EFCD-C444-BBE2-546E6C9B81BA}" srcOrd="1" destOrd="0" parTransId="{AEC00F83-8278-874B-AD38-3555CE540FCA}" sibTransId="{74FC93AC-55E5-5E40-995A-E8AF19A99949}"/>
    <dgm:cxn modelId="{9206829F-1661-D147-9AAE-3618DA0337F2}" type="presOf" srcId="{5B21E4AC-F158-F748-B62D-83DA088C8874}" destId="{02684A1C-202B-F149-99E0-756DB81DB7C0}" srcOrd="0" destOrd="3" presId="urn:microsoft.com/office/officeart/2005/8/layout/matrix3"/>
    <dgm:cxn modelId="{6E5164B8-4763-B248-ABA4-4B0E208DB533}" srcId="{3603F107-3F06-BE49-A4AE-B341E7C4929D}" destId="{2EAC5B2A-7064-0C4F-A2DA-AD910BDD8C18}" srcOrd="2" destOrd="0" parTransId="{13331841-4781-5747-A686-BFABD889CC28}" sibTransId="{1E00BB12-7023-8E4A-8147-0652F738AA74}"/>
    <dgm:cxn modelId="{22B7A2B8-2D47-3147-B656-C01078BD0B26}" type="presOf" srcId="{C485939A-D1FF-4D46-9CDB-696DC77AAEAE}" destId="{B4E0C7A4-E13D-CA42-9D1C-414972635101}" srcOrd="0" destOrd="0" presId="urn:microsoft.com/office/officeart/2005/8/layout/matrix3"/>
    <dgm:cxn modelId="{3D36ADC5-1005-4E45-B51D-8CD5A0926006}" type="presOf" srcId="{11F7B3CB-06E5-FB4E-BE8C-D00AED67534C}" destId="{02684A1C-202B-F149-99E0-756DB81DB7C0}" srcOrd="0" destOrd="0" presId="urn:microsoft.com/office/officeart/2005/8/layout/matrix3"/>
    <dgm:cxn modelId="{338167C7-6E5D-3D41-B9C4-DDB060C8A108}" srcId="{DFC0A338-387D-5A49-9397-9F26471722C1}" destId="{967ABD6D-0F3C-744E-BEE9-6C764CC9D748}" srcOrd="0" destOrd="0" parTransId="{E98B120A-68A4-A043-BF9F-8C457C8AB911}" sibTransId="{1D5B9915-8A6C-0F42-98D6-91A6AA4BA359}"/>
    <dgm:cxn modelId="{F5EE31CF-40FC-DB46-9F18-6E47EC991EEF}" srcId="{C485939A-D1FF-4D46-9CDB-696DC77AAEAE}" destId="{11F7B3CB-06E5-FB4E-BE8C-D00AED67534C}" srcOrd="2" destOrd="0" parTransId="{4148006E-9B6E-8D44-8024-A0D06452C8EE}" sibTransId="{A0807223-B9ED-9643-AE92-654E87D4E07B}"/>
    <dgm:cxn modelId="{E3FA19D2-660F-6942-ACA5-C5C8F645F239}" srcId="{3603F107-3F06-BE49-A4AE-B341E7C4929D}" destId="{FF9BD325-B87F-AE49-9A79-D887605135B6}" srcOrd="0" destOrd="0" parTransId="{7CE41579-5398-3144-93F2-48E340A1156A}" sibTransId="{CC9F857C-76C8-2447-A773-6FCADC0847A9}"/>
    <dgm:cxn modelId="{534628D4-85FE-D847-8901-B0EEC4F8EB3B}" type="presOf" srcId="{12DCB535-87C0-C441-9079-CAA56D194F9B}" destId="{02684A1C-202B-F149-99E0-756DB81DB7C0}" srcOrd="0" destOrd="1" presId="urn:microsoft.com/office/officeart/2005/8/layout/matrix3"/>
    <dgm:cxn modelId="{D054D3D5-1762-D747-9157-6DC261134390}" srcId="{C485939A-D1FF-4D46-9CDB-696DC77AAEAE}" destId="{5D3DC363-254E-F243-A78D-701DE6059DA1}" srcOrd="3" destOrd="0" parTransId="{6A086178-0D46-CE45-A2E7-A0CD3B5ED3DA}" sibTransId="{0F6B45DE-104C-F442-9B89-DED8C1A97409}"/>
    <dgm:cxn modelId="{7E929DD7-4E57-E54B-8B89-61D2E5FD466B}" type="presOf" srcId="{08A76615-49ED-B24C-AFAF-EC717F96484E}" destId="{02684A1C-202B-F149-99E0-756DB81DB7C0}" srcOrd="0" destOrd="2" presId="urn:microsoft.com/office/officeart/2005/8/layout/matrix3"/>
    <dgm:cxn modelId="{EDEC8BE1-088D-AB47-9073-42EEAC96902A}" srcId="{C485939A-D1FF-4D46-9CDB-696DC77AAEAE}" destId="{3603F107-3F06-BE49-A4AE-B341E7C4929D}" srcOrd="0" destOrd="0" parTransId="{7691C20A-0CF1-684A-BF86-8916A15421CF}" sibTransId="{92D136D7-1BB9-4A40-8DB2-F7C387295435}"/>
    <dgm:cxn modelId="{BF5C7EEA-D638-5148-A978-2BF2AD80F806}" type="presOf" srcId="{9EFA9965-10A8-5C42-97C1-EFC7B4CCA445}" destId="{F14F71B1-BC6D-F842-9120-208EC4AEFEF6}" srcOrd="0" destOrd="2" presId="urn:microsoft.com/office/officeart/2005/8/layout/matrix3"/>
    <dgm:cxn modelId="{2E1168F7-2443-E540-8114-C9FFDEF4DB68}" type="presOf" srcId="{80B90869-EFCD-C444-BBE2-546E6C9B81BA}" destId="{7A213248-B2D4-1849-B9B8-D19AD2194DFD}" srcOrd="0" destOrd="2" presId="urn:microsoft.com/office/officeart/2005/8/layout/matrix3"/>
    <dgm:cxn modelId="{02346ED2-E5D5-034D-903F-5A3EEC1E2280}" type="presParOf" srcId="{B4E0C7A4-E13D-CA42-9D1C-414972635101}" destId="{53328675-9DCB-B147-AE4D-10302A0B371D}" srcOrd="0" destOrd="0" presId="urn:microsoft.com/office/officeart/2005/8/layout/matrix3"/>
    <dgm:cxn modelId="{D3389ED4-2565-8148-AE42-A74291A426CE}" type="presParOf" srcId="{B4E0C7A4-E13D-CA42-9D1C-414972635101}" destId="{3A6D6C0D-0020-2E49-9338-F4E26F77911E}" srcOrd="1" destOrd="0" presId="urn:microsoft.com/office/officeart/2005/8/layout/matrix3"/>
    <dgm:cxn modelId="{AFE7ADED-74B5-A041-87C5-CD541F15D9FD}" type="presParOf" srcId="{B4E0C7A4-E13D-CA42-9D1C-414972635101}" destId="{7A213248-B2D4-1849-B9B8-D19AD2194DFD}" srcOrd="2" destOrd="0" presId="urn:microsoft.com/office/officeart/2005/8/layout/matrix3"/>
    <dgm:cxn modelId="{74BB2C71-8820-F04C-A2AF-3195936D7733}" type="presParOf" srcId="{B4E0C7A4-E13D-CA42-9D1C-414972635101}" destId="{02684A1C-202B-F149-99E0-756DB81DB7C0}" srcOrd="3" destOrd="0" presId="urn:microsoft.com/office/officeart/2005/8/layout/matrix3"/>
    <dgm:cxn modelId="{9EB39550-A59A-344C-A082-FC073F548689}" type="presParOf" srcId="{B4E0C7A4-E13D-CA42-9D1C-414972635101}" destId="{F14F71B1-BC6D-F842-9120-208EC4AEFEF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319AB9-7A7E-3543-BCBE-BDDA64F5CEAB}" type="doc">
      <dgm:prSet loTypeId="urn:microsoft.com/office/officeart/2005/8/layout/chevron1" loCatId="" qsTypeId="urn:microsoft.com/office/officeart/2005/8/quickstyle/simple4" qsCatId="simple" csTypeId="urn:microsoft.com/office/officeart/2005/8/colors/colorful1" csCatId="colorful" phldr="1"/>
      <dgm:spPr/>
      <dgm:t>
        <a:bodyPr/>
        <a:lstStyle/>
        <a:p>
          <a:endParaRPr lang="en-US"/>
        </a:p>
      </dgm:t>
    </dgm:pt>
    <dgm:pt modelId="{9E293AE4-2453-9F4B-A663-9DBA0BC92F54}">
      <dgm:prSet phldrT="[Text]"/>
      <dgm:spPr/>
      <dgm:t>
        <a:bodyPr/>
        <a:lstStyle/>
        <a:p>
          <a:r>
            <a:rPr lang="en-US" dirty="0"/>
            <a:t>Cast the vision. </a:t>
          </a:r>
        </a:p>
      </dgm:t>
    </dgm:pt>
    <dgm:pt modelId="{3C1CC4E2-671D-3849-90FA-582DB397BDF5}" type="parTrans" cxnId="{FAB19F49-CBFE-F144-98EB-CD47A77D1E01}">
      <dgm:prSet/>
      <dgm:spPr/>
      <dgm:t>
        <a:bodyPr/>
        <a:lstStyle/>
        <a:p>
          <a:endParaRPr lang="en-US"/>
        </a:p>
      </dgm:t>
    </dgm:pt>
    <dgm:pt modelId="{326EFFB8-2FC6-014D-85F0-BB57918C8FEF}" type="sibTrans" cxnId="{FAB19F49-CBFE-F144-98EB-CD47A77D1E01}">
      <dgm:prSet/>
      <dgm:spPr/>
      <dgm:t>
        <a:bodyPr/>
        <a:lstStyle/>
        <a:p>
          <a:endParaRPr lang="en-US"/>
        </a:p>
      </dgm:t>
    </dgm:pt>
    <dgm:pt modelId="{3983AC6C-DD43-8841-B009-C6F1A1CA281F}">
      <dgm:prSet/>
      <dgm:spPr/>
      <dgm:t>
        <a:bodyPr/>
        <a:lstStyle/>
        <a:p>
          <a:r>
            <a:rPr lang="en-US" dirty="0"/>
            <a:t>Promote &amp; explain the program. </a:t>
          </a:r>
        </a:p>
      </dgm:t>
    </dgm:pt>
    <dgm:pt modelId="{E9D06590-EBD8-FA4D-B9AB-EF85A4265597}" type="parTrans" cxnId="{DFE6A415-2011-504B-A34F-9BBBFE332D37}">
      <dgm:prSet/>
      <dgm:spPr/>
      <dgm:t>
        <a:bodyPr/>
        <a:lstStyle/>
        <a:p>
          <a:endParaRPr lang="en-US"/>
        </a:p>
      </dgm:t>
    </dgm:pt>
    <dgm:pt modelId="{0015AAED-A2A8-1D4B-B5A9-C116F8768FF2}" type="sibTrans" cxnId="{DFE6A415-2011-504B-A34F-9BBBFE332D37}">
      <dgm:prSet/>
      <dgm:spPr/>
      <dgm:t>
        <a:bodyPr/>
        <a:lstStyle/>
        <a:p>
          <a:endParaRPr lang="en-US"/>
        </a:p>
      </dgm:t>
    </dgm:pt>
    <dgm:pt modelId="{69906797-87B7-614C-8E39-87C753E8A7E5}">
      <dgm:prSet/>
      <dgm:spPr/>
      <dgm:t>
        <a:bodyPr/>
        <a:lstStyle/>
        <a:p>
          <a:r>
            <a:rPr lang="en-US"/>
            <a:t>Define the parameters for leaders.</a:t>
          </a:r>
          <a:endParaRPr lang="en-US" dirty="0"/>
        </a:p>
      </dgm:t>
    </dgm:pt>
    <dgm:pt modelId="{44F5A4E1-F814-234D-ACE0-3A32A4180635}" type="parTrans" cxnId="{5E744920-41D9-3C48-93F6-C0B24B339FC2}">
      <dgm:prSet/>
      <dgm:spPr/>
      <dgm:t>
        <a:bodyPr/>
        <a:lstStyle/>
        <a:p>
          <a:endParaRPr lang="en-US"/>
        </a:p>
      </dgm:t>
    </dgm:pt>
    <dgm:pt modelId="{AFFD1BDC-228D-6A48-8816-798D86CA0148}" type="sibTrans" cxnId="{5E744920-41D9-3C48-93F6-C0B24B339FC2}">
      <dgm:prSet/>
      <dgm:spPr/>
      <dgm:t>
        <a:bodyPr/>
        <a:lstStyle/>
        <a:p>
          <a:endParaRPr lang="en-US"/>
        </a:p>
      </dgm:t>
    </dgm:pt>
    <dgm:pt modelId="{A9981D99-27CA-8040-A956-2989E00B08A3}" type="pres">
      <dgm:prSet presAssocID="{25319AB9-7A7E-3543-BCBE-BDDA64F5CEAB}" presName="Name0" presStyleCnt="0">
        <dgm:presLayoutVars>
          <dgm:dir/>
          <dgm:animLvl val="lvl"/>
          <dgm:resizeHandles val="exact"/>
        </dgm:presLayoutVars>
      </dgm:prSet>
      <dgm:spPr/>
    </dgm:pt>
    <dgm:pt modelId="{3B3B18F7-3C03-D84D-88AF-490C586CB9D4}" type="pres">
      <dgm:prSet presAssocID="{9E293AE4-2453-9F4B-A663-9DBA0BC92F54}" presName="parTxOnly" presStyleLbl="node1" presStyleIdx="0" presStyleCnt="3">
        <dgm:presLayoutVars>
          <dgm:chMax val="0"/>
          <dgm:chPref val="0"/>
          <dgm:bulletEnabled val="1"/>
        </dgm:presLayoutVars>
      </dgm:prSet>
      <dgm:spPr/>
    </dgm:pt>
    <dgm:pt modelId="{F3FD6F4D-8A1E-6C40-9AB4-90A003458138}" type="pres">
      <dgm:prSet presAssocID="{326EFFB8-2FC6-014D-85F0-BB57918C8FEF}" presName="parTxOnlySpace" presStyleCnt="0"/>
      <dgm:spPr/>
    </dgm:pt>
    <dgm:pt modelId="{1A6D9B17-A6D5-9D4F-8EBB-D4C540FD562A}" type="pres">
      <dgm:prSet presAssocID="{3983AC6C-DD43-8841-B009-C6F1A1CA281F}" presName="parTxOnly" presStyleLbl="node1" presStyleIdx="1" presStyleCnt="3">
        <dgm:presLayoutVars>
          <dgm:chMax val="0"/>
          <dgm:chPref val="0"/>
          <dgm:bulletEnabled val="1"/>
        </dgm:presLayoutVars>
      </dgm:prSet>
      <dgm:spPr/>
    </dgm:pt>
    <dgm:pt modelId="{5DB85F43-D628-5A4F-9669-AC00DC00D8AC}" type="pres">
      <dgm:prSet presAssocID="{0015AAED-A2A8-1D4B-B5A9-C116F8768FF2}" presName="parTxOnlySpace" presStyleCnt="0"/>
      <dgm:spPr/>
    </dgm:pt>
    <dgm:pt modelId="{72962695-8552-6444-8108-15621B1FDD32}" type="pres">
      <dgm:prSet presAssocID="{69906797-87B7-614C-8E39-87C753E8A7E5}" presName="parTxOnly" presStyleLbl="node1" presStyleIdx="2" presStyleCnt="3">
        <dgm:presLayoutVars>
          <dgm:chMax val="0"/>
          <dgm:chPref val="0"/>
          <dgm:bulletEnabled val="1"/>
        </dgm:presLayoutVars>
      </dgm:prSet>
      <dgm:spPr/>
    </dgm:pt>
  </dgm:ptLst>
  <dgm:cxnLst>
    <dgm:cxn modelId="{D1EFE402-74D9-9E4D-9581-91848487FE15}" type="presOf" srcId="{3983AC6C-DD43-8841-B009-C6F1A1CA281F}" destId="{1A6D9B17-A6D5-9D4F-8EBB-D4C540FD562A}" srcOrd="0" destOrd="0" presId="urn:microsoft.com/office/officeart/2005/8/layout/chevron1"/>
    <dgm:cxn modelId="{DFE6A415-2011-504B-A34F-9BBBFE332D37}" srcId="{25319AB9-7A7E-3543-BCBE-BDDA64F5CEAB}" destId="{3983AC6C-DD43-8841-B009-C6F1A1CA281F}" srcOrd="1" destOrd="0" parTransId="{E9D06590-EBD8-FA4D-B9AB-EF85A4265597}" sibTransId="{0015AAED-A2A8-1D4B-B5A9-C116F8768FF2}"/>
    <dgm:cxn modelId="{5E744920-41D9-3C48-93F6-C0B24B339FC2}" srcId="{25319AB9-7A7E-3543-BCBE-BDDA64F5CEAB}" destId="{69906797-87B7-614C-8E39-87C753E8A7E5}" srcOrd="2" destOrd="0" parTransId="{44F5A4E1-F814-234D-ACE0-3A32A4180635}" sibTransId="{AFFD1BDC-228D-6A48-8816-798D86CA0148}"/>
    <dgm:cxn modelId="{FAB19F49-CBFE-F144-98EB-CD47A77D1E01}" srcId="{25319AB9-7A7E-3543-BCBE-BDDA64F5CEAB}" destId="{9E293AE4-2453-9F4B-A663-9DBA0BC92F54}" srcOrd="0" destOrd="0" parTransId="{3C1CC4E2-671D-3849-90FA-582DB397BDF5}" sibTransId="{326EFFB8-2FC6-014D-85F0-BB57918C8FEF}"/>
    <dgm:cxn modelId="{F0EC6397-ED74-ED41-B674-5CCD4CF4FD27}" type="presOf" srcId="{9E293AE4-2453-9F4B-A663-9DBA0BC92F54}" destId="{3B3B18F7-3C03-D84D-88AF-490C586CB9D4}" srcOrd="0" destOrd="0" presId="urn:microsoft.com/office/officeart/2005/8/layout/chevron1"/>
    <dgm:cxn modelId="{EDCDA7B2-3C93-7B4C-8126-50E5D9A9B84A}" type="presOf" srcId="{25319AB9-7A7E-3543-BCBE-BDDA64F5CEAB}" destId="{A9981D99-27CA-8040-A956-2989E00B08A3}" srcOrd="0" destOrd="0" presId="urn:microsoft.com/office/officeart/2005/8/layout/chevron1"/>
    <dgm:cxn modelId="{754767DF-BD58-2349-837E-E1A8F4DFFA5D}" type="presOf" srcId="{69906797-87B7-614C-8E39-87C753E8A7E5}" destId="{72962695-8552-6444-8108-15621B1FDD32}" srcOrd="0" destOrd="0" presId="urn:microsoft.com/office/officeart/2005/8/layout/chevron1"/>
    <dgm:cxn modelId="{433EFA45-53C7-D54B-9E07-B849B72DF61A}" type="presParOf" srcId="{A9981D99-27CA-8040-A956-2989E00B08A3}" destId="{3B3B18F7-3C03-D84D-88AF-490C586CB9D4}" srcOrd="0" destOrd="0" presId="urn:microsoft.com/office/officeart/2005/8/layout/chevron1"/>
    <dgm:cxn modelId="{40B686F7-B94E-AD40-B9D4-3050B0291EFB}" type="presParOf" srcId="{A9981D99-27CA-8040-A956-2989E00B08A3}" destId="{F3FD6F4D-8A1E-6C40-9AB4-90A003458138}" srcOrd="1" destOrd="0" presId="urn:microsoft.com/office/officeart/2005/8/layout/chevron1"/>
    <dgm:cxn modelId="{BAE0867B-08EB-D640-B856-348312685E4D}" type="presParOf" srcId="{A9981D99-27CA-8040-A956-2989E00B08A3}" destId="{1A6D9B17-A6D5-9D4F-8EBB-D4C540FD562A}" srcOrd="2" destOrd="0" presId="urn:microsoft.com/office/officeart/2005/8/layout/chevron1"/>
    <dgm:cxn modelId="{0B962EC4-5B52-ED49-8FBF-9C9150C3D1D3}" type="presParOf" srcId="{A9981D99-27CA-8040-A956-2989E00B08A3}" destId="{5DB85F43-D628-5A4F-9669-AC00DC00D8AC}" srcOrd="3" destOrd="0" presId="urn:microsoft.com/office/officeart/2005/8/layout/chevron1"/>
    <dgm:cxn modelId="{E88B25D9-223D-6C48-9B71-13B81F1AC743}" type="presParOf" srcId="{A9981D99-27CA-8040-A956-2989E00B08A3}" destId="{72962695-8552-6444-8108-15621B1FDD3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4950C9-E744-C540-BF8E-C97DCB685565}"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77D3037C-EBB7-D744-829F-6E18BF3306C2}">
      <dgm:prSet phldrT="[Text]"/>
      <dgm:spPr/>
      <dgm:t>
        <a:bodyPr/>
        <a:lstStyle/>
        <a:p>
          <a:r>
            <a:rPr lang="en-US" dirty="0"/>
            <a:t>Define the </a:t>
          </a:r>
          <a:r>
            <a:rPr lang="en-US" b="1" dirty="0"/>
            <a:t>mission and objectives </a:t>
          </a:r>
          <a:r>
            <a:rPr lang="en-US" dirty="0"/>
            <a:t>for your RR program</a:t>
          </a:r>
        </a:p>
      </dgm:t>
    </dgm:pt>
    <dgm:pt modelId="{0559C6A4-470C-F945-A3AE-471B7DA3D8C6}" type="parTrans" cxnId="{BFD050C4-2C4E-A345-ACF9-E002EFB7C0FC}">
      <dgm:prSet/>
      <dgm:spPr/>
      <dgm:t>
        <a:bodyPr/>
        <a:lstStyle/>
        <a:p>
          <a:endParaRPr lang="en-US"/>
        </a:p>
      </dgm:t>
    </dgm:pt>
    <dgm:pt modelId="{F4432B96-681E-2542-A7AD-43C305E7CF9F}" type="sibTrans" cxnId="{BFD050C4-2C4E-A345-ACF9-E002EFB7C0FC}">
      <dgm:prSet/>
      <dgm:spPr/>
      <dgm:t>
        <a:bodyPr/>
        <a:lstStyle/>
        <a:p>
          <a:endParaRPr lang="en-US"/>
        </a:p>
      </dgm:t>
    </dgm:pt>
    <dgm:pt modelId="{6C12095B-07FD-314D-980E-91875239994E}">
      <dgm:prSet/>
      <dgm:spPr/>
      <dgm:t>
        <a:bodyPr/>
        <a:lstStyle/>
        <a:p>
          <a:r>
            <a:rPr lang="en-US"/>
            <a:t>Define the specific </a:t>
          </a:r>
          <a:r>
            <a:rPr lang="en-US" b="1"/>
            <a:t>attributes of your program</a:t>
          </a:r>
          <a:r>
            <a:rPr lang="en-US"/>
            <a:t> – uniforms, leadership titles, group structure, meeting day-time-location, etc.</a:t>
          </a:r>
          <a:endParaRPr lang="en-US" dirty="0"/>
        </a:p>
      </dgm:t>
    </dgm:pt>
    <dgm:pt modelId="{8107E9D7-D150-D045-A33A-35465C14CEF6}" type="parTrans" cxnId="{0D7253D5-920A-064F-837D-B89625C37275}">
      <dgm:prSet/>
      <dgm:spPr/>
      <dgm:t>
        <a:bodyPr/>
        <a:lstStyle/>
        <a:p>
          <a:endParaRPr lang="en-US"/>
        </a:p>
      </dgm:t>
    </dgm:pt>
    <dgm:pt modelId="{54D5B153-4E10-D041-8AE1-293E1855038D}" type="sibTrans" cxnId="{0D7253D5-920A-064F-837D-B89625C37275}">
      <dgm:prSet/>
      <dgm:spPr/>
      <dgm:t>
        <a:bodyPr/>
        <a:lstStyle/>
        <a:p>
          <a:endParaRPr lang="en-US"/>
        </a:p>
      </dgm:t>
    </dgm:pt>
    <dgm:pt modelId="{436CE8DE-B44A-F142-8B3B-A5E555E04D1E}">
      <dgm:prSet/>
      <dgm:spPr/>
      <dgm:t>
        <a:bodyPr/>
        <a:lstStyle/>
        <a:p>
          <a:r>
            <a:rPr lang="en-US"/>
            <a:t>Plan your </a:t>
          </a:r>
          <a:r>
            <a:rPr lang="en-US" b="1"/>
            <a:t>first year program </a:t>
          </a:r>
          <a:r>
            <a:rPr lang="en-US"/>
            <a:t>for all groups</a:t>
          </a:r>
          <a:endParaRPr lang="en-US" dirty="0"/>
        </a:p>
      </dgm:t>
    </dgm:pt>
    <dgm:pt modelId="{DD7A9B54-BBF8-A448-9210-34E8B54F220D}" type="parTrans" cxnId="{C226F9ED-C5B7-4C4C-BA16-8ADF8C069000}">
      <dgm:prSet/>
      <dgm:spPr/>
      <dgm:t>
        <a:bodyPr/>
        <a:lstStyle/>
        <a:p>
          <a:endParaRPr lang="en-US"/>
        </a:p>
      </dgm:t>
    </dgm:pt>
    <dgm:pt modelId="{EDB5053B-6D6B-CE4F-970E-38292060E4B6}" type="sibTrans" cxnId="{C226F9ED-C5B7-4C4C-BA16-8ADF8C069000}">
      <dgm:prSet/>
      <dgm:spPr/>
      <dgm:t>
        <a:bodyPr/>
        <a:lstStyle/>
        <a:p>
          <a:endParaRPr lang="en-US"/>
        </a:p>
      </dgm:t>
    </dgm:pt>
    <dgm:pt modelId="{A2E13273-923E-1543-8FB7-89C044166D0A}">
      <dgm:prSet/>
      <dgm:spPr/>
      <dgm:t>
        <a:bodyPr/>
        <a:lstStyle/>
        <a:p>
          <a:r>
            <a:rPr lang="en-US" dirty="0"/>
            <a:t>Determine how you will </a:t>
          </a:r>
          <a:r>
            <a:rPr lang="en-US" b="1" dirty="0"/>
            <a:t>promote your program</a:t>
          </a:r>
          <a:r>
            <a:rPr lang="en-US" dirty="0"/>
            <a:t>, keeping parents &amp; the community informed of ongoing progress and upcoming events</a:t>
          </a:r>
          <a:endParaRPr lang="en-US" i="1" dirty="0"/>
        </a:p>
      </dgm:t>
    </dgm:pt>
    <dgm:pt modelId="{998D13A2-C00D-9B45-BB46-F34299FB72CD}" type="parTrans" cxnId="{4C3594D4-A4B2-484A-BF95-208C39F10018}">
      <dgm:prSet/>
      <dgm:spPr/>
      <dgm:t>
        <a:bodyPr/>
        <a:lstStyle/>
        <a:p>
          <a:endParaRPr lang="en-US"/>
        </a:p>
      </dgm:t>
    </dgm:pt>
    <dgm:pt modelId="{35518386-D4ED-814E-97FE-8A0F3C7E5E8C}" type="sibTrans" cxnId="{4C3594D4-A4B2-484A-BF95-208C39F10018}">
      <dgm:prSet/>
      <dgm:spPr/>
      <dgm:t>
        <a:bodyPr/>
        <a:lstStyle/>
        <a:p>
          <a:endParaRPr lang="en-US"/>
        </a:p>
      </dgm:t>
    </dgm:pt>
    <dgm:pt modelId="{133F6CA3-92C1-C041-9B22-BB6F9C2DF6CE}" type="pres">
      <dgm:prSet presAssocID="{7C4950C9-E744-C540-BF8E-C97DCB685565}" presName="Name0" presStyleCnt="0">
        <dgm:presLayoutVars>
          <dgm:chMax val="7"/>
          <dgm:chPref val="7"/>
          <dgm:dir/>
        </dgm:presLayoutVars>
      </dgm:prSet>
      <dgm:spPr/>
    </dgm:pt>
    <dgm:pt modelId="{1CBFD112-1527-5E41-8DD3-94FD4B257080}" type="pres">
      <dgm:prSet presAssocID="{7C4950C9-E744-C540-BF8E-C97DCB685565}" presName="Name1" presStyleCnt="0"/>
      <dgm:spPr/>
    </dgm:pt>
    <dgm:pt modelId="{AAA60A42-610A-E147-86AB-94BB83DD4A83}" type="pres">
      <dgm:prSet presAssocID="{7C4950C9-E744-C540-BF8E-C97DCB685565}" presName="cycle" presStyleCnt="0"/>
      <dgm:spPr/>
    </dgm:pt>
    <dgm:pt modelId="{420F33FD-62DE-9A48-B4FC-9EE4E6EDED4D}" type="pres">
      <dgm:prSet presAssocID="{7C4950C9-E744-C540-BF8E-C97DCB685565}" presName="srcNode" presStyleLbl="node1" presStyleIdx="0" presStyleCnt="4"/>
      <dgm:spPr/>
    </dgm:pt>
    <dgm:pt modelId="{19E01779-48A7-CA44-90E8-969F188A16C8}" type="pres">
      <dgm:prSet presAssocID="{7C4950C9-E744-C540-BF8E-C97DCB685565}" presName="conn" presStyleLbl="parChTrans1D2" presStyleIdx="0" presStyleCnt="1"/>
      <dgm:spPr/>
    </dgm:pt>
    <dgm:pt modelId="{DC0F442B-33D2-E044-A806-E40DD24A43FA}" type="pres">
      <dgm:prSet presAssocID="{7C4950C9-E744-C540-BF8E-C97DCB685565}" presName="extraNode" presStyleLbl="node1" presStyleIdx="0" presStyleCnt="4"/>
      <dgm:spPr/>
    </dgm:pt>
    <dgm:pt modelId="{CE83C377-469A-A34A-A8C3-DEF91675315D}" type="pres">
      <dgm:prSet presAssocID="{7C4950C9-E744-C540-BF8E-C97DCB685565}" presName="dstNode" presStyleLbl="node1" presStyleIdx="0" presStyleCnt="4"/>
      <dgm:spPr/>
    </dgm:pt>
    <dgm:pt modelId="{1C48CA53-D949-254A-B988-DE9B0810D4FF}" type="pres">
      <dgm:prSet presAssocID="{77D3037C-EBB7-D744-829F-6E18BF3306C2}" presName="text_1" presStyleLbl="node1" presStyleIdx="0" presStyleCnt="4">
        <dgm:presLayoutVars>
          <dgm:bulletEnabled val="1"/>
        </dgm:presLayoutVars>
      </dgm:prSet>
      <dgm:spPr/>
    </dgm:pt>
    <dgm:pt modelId="{038CAF8C-D369-3640-AA13-1B3A250E5C0D}" type="pres">
      <dgm:prSet presAssocID="{77D3037C-EBB7-D744-829F-6E18BF3306C2}" presName="accent_1" presStyleCnt="0"/>
      <dgm:spPr/>
    </dgm:pt>
    <dgm:pt modelId="{01CB31DF-AA73-EF44-9BAB-F6C93263FF4D}" type="pres">
      <dgm:prSet presAssocID="{77D3037C-EBB7-D744-829F-6E18BF3306C2}" presName="accentRepeatNode" presStyleLbl="solidFgAcc1" presStyleIdx="0" presStyleCnt="4"/>
      <dgm:spPr/>
    </dgm:pt>
    <dgm:pt modelId="{6F61123C-2555-D549-AADF-92008D8990B2}" type="pres">
      <dgm:prSet presAssocID="{6C12095B-07FD-314D-980E-91875239994E}" presName="text_2" presStyleLbl="node1" presStyleIdx="1" presStyleCnt="4">
        <dgm:presLayoutVars>
          <dgm:bulletEnabled val="1"/>
        </dgm:presLayoutVars>
      </dgm:prSet>
      <dgm:spPr/>
    </dgm:pt>
    <dgm:pt modelId="{698695FA-461F-6647-B9C7-62FD53A4E8CC}" type="pres">
      <dgm:prSet presAssocID="{6C12095B-07FD-314D-980E-91875239994E}" presName="accent_2" presStyleCnt="0"/>
      <dgm:spPr/>
    </dgm:pt>
    <dgm:pt modelId="{5D2BC523-226E-684C-AEF5-E5DEE8D22E5D}" type="pres">
      <dgm:prSet presAssocID="{6C12095B-07FD-314D-980E-91875239994E}" presName="accentRepeatNode" presStyleLbl="solidFgAcc1" presStyleIdx="1" presStyleCnt="4"/>
      <dgm:spPr/>
    </dgm:pt>
    <dgm:pt modelId="{4C973D40-DCAE-FC4F-9D8E-A17C48E9D139}" type="pres">
      <dgm:prSet presAssocID="{436CE8DE-B44A-F142-8B3B-A5E555E04D1E}" presName="text_3" presStyleLbl="node1" presStyleIdx="2" presStyleCnt="4">
        <dgm:presLayoutVars>
          <dgm:bulletEnabled val="1"/>
        </dgm:presLayoutVars>
      </dgm:prSet>
      <dgm:spPr/>
    </dgm:pt>
    <dgm:pt modelId="{AB6F35D9-BC46-7247-8410-8DF503F2C0D7}" type="pres">
      <dgm:prSet presAssocID="{436CE8DE-B44A-F142-8B3B-A5E555E04D1E}" presName="accent_3" presStyleCnt="0"/>
      <dgm:spPr/>
    </dgm:pt>
    <dgm:pt modelId="{C0246FD3-F0DC-CC4B-8F97-68E745BF99A3}" type="pres">
      <dgm:prSet presAssocID="{436CE8DE-B44A-F142-8B3B-A5E555E04D1E}" presName="accentRepeatNode" presStyleLbl="solidFgAcc1" presStyleIdx="2" presStyleCnt="4"/>
      <dgm:spPr/>
    </dgm:pt>
    <dgm:pt modelId="{73172E79-7D61-1542-92E2-2A5F22A51C31}" type="pres">
      <dgm:prSet presAssocID="{A2E13273-923E-1543-8FB7-89C044166D0A}" presName="text_4" presStyleLbl="node1" presStyleIdx="3" presStyleCnt="4">
        <dgm:presLayoutVars>
          <dgm:bulletEnabled val="1"/>
        </dgm:presLayoutVars>
      </dgm:prSet>
      <dgm:spPr/>
    </dgm:pt>
    <dgm:pt modelId="{D8B2718B-CD4C-D04C-B004-7FF9639CCA54}" type="pres">
      <dgm:prSet presAssocID="{A2E13273-923E-1543-8FB7-89C044166D0A}" presName="accent_4" presStyleCnt="0"/>
      <dgm:spPr/>
    </dgm:pt>
    <dgm:pt modelId="{5B873962-1BE0-A248-8576-A4739F229023}" type="pres">
      <dgm:prSet presAssocID="{A2E13273-923E-1543-8FB7-89C044166D0A}" presName="accentRepeatNode" presStyleLbl="solidFgAcc1" presStyleIdx="3" presStyleCnt="4"/>
      <dgm:spPr/>
    </dgm:pt>
  </dgm:ptLst>
  <dgm:cxnLst>
    <dgm:cxn modelId="{4EFEDC09-31F7-2649-ABA3-E93E01471BAB}" type="presOf" srcId="{F4432B96-681E-2542-A7AD-43C305E7CF9F}" destId="{19E01779-48A7-CA44-90E8-969F188A16C8}" srcOrd="0" destOrd="0" presId="urn:microsoft.com/office/officeart/2008/layout/VerticalCurvedList"/>
    <dgm:cxn modelId="{C337C529-DFE2-9244-BB10-B864877D82FE}" type="presOf" srcId="{436CE8DE-B44A-F142-8B3B-A5E555E04D1E}" destId="{4C973D40-DCAE-FC4F-9D8E-A17C48E9D139}" srcOrd="0" destOrd="0" presId="urn:microsoft.com/office/officeart/2008/layout/VerticalCurvedList"/>
    <dgm:cxn modelId="{8C760935-453F-0143-85E6-4A72E6F2BB6B}" type="presOf" srcId="{77D3037C-EBB7-D744-829F-6E18BF3306C2}" destId="{1C48CA53-D949-254A-B988-DE9B0810D4FF}" srcOrd="0" destOrd="0" presId="urn:microsoft.com/office/officeart/2008/layout/VerticalCurvedList"/>
    <dgm:cxn modelId="{E9062C69-33AD-DC4E-9E32-1269145A1E5F}" type="presOf" srcId="{6C12095B-07FD-314D-980E-91875239994E}" destId="{6F61123C-2555-D549-AADF-92008D8990B2}" srcOrd="0" destOrd="0" presId="urn:microsoft.com/office/officeart/2008/layout/VerticalCurvedList"/>
    <dgm:cxn modelId="{BFD050C4-2C4E-A345-ACF9-E002EFB7C0FC}" srcId="{7C4950C9-E744-C540-BF8E-C97DCB685565}" destId="{77D3037C-EBB7-D744-829F-6E18BF3306C2}" srcOrd="0" destOrd="0" parTransId="{0559C6A4-470C-F945-A3AE-471B7DA3D8C6}" sibTransId="{F4432B96-681E-2542-A7AD-43C305E7CF9F}"/>
    <dgm:cxn modelId="{292108CD-F930-944E-A873-8C36C09EA59E}" type="presOf" srcId="{A2E13273-923E-1543-8FB7-89C044166D0A}" destId="{73172E79-7D61-1542-92E2-2A5F22A51C31}" srcOrd="0" destOrd="0" presId="urn:microsoft.com/office/officeart/2008/layout/VerticalCurvedList"/>
    <dgm:cxn modelId="{4C3594D4-A4B2-484A-BF95-208C39F10018}" srcId="{7C4950C9-E744-C540-BF8E-C97DCB685565}" destId="{A2E13273-923E-1543-8FB7-89C044166D0A}" srcOrd="3" destOrd="0" parTransId="{998D13A2-C00D-9B45-BB46-F34299FB72CD}" sibTransId="{35518386-D4ED-814E-97FE-8A0F3C7E5E8C}"/>
    <dgm:cxn modelId="{0D7253D5-920A-064F-837D-B89625C37275}" srcId="{7C4950C9-E744-C540-BF8E-C97DCB685565}" destId="{6C12095B-07FD-314D-980E-91875239994E}" srcOrd="1" destOrd="0" parTransId="{8107E9D7-D150-D045-A33A-35465C14CEF6}" sibTransId="{54D5B153-4E10-D041-8AE1-293E1855038D}"/>
    <dgm:cxn modelId="{F8904EE4-835C-4148-ACDE-62F8D7B10EE7}" type="presOf" srcId="{7C4950C9-E744-C540-BF8E-C97DCB685565}" destId="{133F6CA3-92C1-C041-9B22-BB6F9C2DF6CE}" srcOrd="0" destOrd="0" presId="urn:microsoft.com/office/officeart/2008/layout/VerticalCurvedList"/>
    <dgm:cxn modelId="{C226F9ED-C5B7-4C4C-BA16-8ADF8C069000}" srcId="{7C4950C9-E744-C540-BF8E-C97DCB685565}" destId="{436CE8DE-B44A-F142-8B3B-A5E555E04D1E}" srcOrd="2" destOrd="0" parTransId="{DD7A9B54-BBF8-A448-9210-34E8B54F220D}" sibTransId="{EDB5053B-6D6B-CE4F-970E-38292060E4B6}"/>
    <dgm:cxn modelId="{A38AA73A-9E0F-1B4A-B79A-6DF257D5C4C8}" type="presParOf" srcId="{133F6CA3-92C1-C041-9B22-BB6F9C2DF6CE}" destId="{1CBFD112-1527-5E41-8DD3-94FD4B257080}" srcOrd="0" destOrd="0" presId="urn:microsoft.com/office/officeart/2008/layout/VerticalCurvedList"/>
    <dgm:cxn modelId="{074060F9-613D-484A-9C97-6DB3C9FB72E3}" type="presParOf" srcId="{1CBFD112-1527-5E41-8DD3-94FD4B257080}" destId="{AAA60A42-610A-E147-86AB-94BB83DD4A83}" srcOrd="0" destOrd="0" presId="urn:microsoft.com/office/officeart/2008/layout/VerticalCurvedList"/>
    <dgm:cxn modelId="{2B1EA145-3959-1448-ABD5-F1B86030A628}" type="presParOf" srcId="{AAA60A42-610A-E147-86AB-94BB83DD4A83}" destId="{420F33FD-62DE-9A48-B4FC-9EE4E6EDED4D}" srcOrd="0" destOrd="0" presId="urn:microsoft.com/office/officeart/2008/layout/VerticalCurvedList"/>
    <dgm:cxn modelId="{DA681532-90D8-DB4F-92BE-F2596CB39BC2}" type="presParOf" srcId="{AAA60A42-610A-E147-86AB-94BB83DD4A83}" destId="{19E01779-48A7-CA44-90E8-969F188A16C8}" srcOrd="1" destOrd="0" presId="urn:microsoft.com/office/officeart/2008/layout/VerticalCurvedList"/>
    <dgm:cxn modelId="{5301BF2A-804A-E046-AB20-1A327F6A3259}" type="presParOf" srcId="{AAA60A42-610A-E147-86AB-94BB83DD4A83}" destId="{DC0F442B-33D2-E044-A806-E40DD24A43FA}" srcOrd="2" destOrd="0" presId="urn:microsoft.com/office/officeart/2008/layout/VerticalCurvedList"/>
    <dgm:cxn modelId="{0BAD1880-B1FC-C540-9275-2B344126E7F4}" type="presParOf" srcId="{AAA60A42-610A-E147-86AB-94BB83DD4A83}" destId="{CE83C377-469A-A34A-A8C3-DEF91675315D}" srcOrd="3" destOrd="0" presId="urn:microsoft.com/office/officeart/2008/layout/VerticalCurvedList"/>
    <dgm:cxn modelId="{4800BC60-3EA3-D54D-BCAC-2C936BF61FEF}" type="presParOf" srcId="{1CBFD112-1527-5E41-8DD3-94FD4B257080}" destId="{1C48CA53-D949-254A-B988-DE9B0810D4FF}" srcOrd="1" destOrd="0" presId="urn:microsoft.com/office/officeart/2008/layout/VerticalCurvedList"/>
    <dgm:cxn modelId="{DA704B2B-5934-254C-B7D3-4D24260DD016}" type="presParOf" srcId="{1CBFD112-1527-5E41-8DD3-94FD4B257080}" destId="{038CAF8C-D369-3640-AA13-1B3A250E5C0D}" srcOrd="2" destOrd="0" presId="urn:microsoft.com/office/officeart/2008/layout/VerticalCurvedList"/>
    <dgm:cxn modelId="{7F863C0B-3FBF-9445-B0B1-C66F2AA83DFA}" type="presParOf" srcId="{038CAF8C-D369-3640-AA13-1B3A250E5C0D}" destId="{01CB31DF-AA73-EF44-9BAB-F6C93263FF4D}" srcOrd="0" destOrd="0" presId="urn:microsoft.com/office/officeart/2008/layout/VerticalCurvedList"/>
    <dgm:cxn modelId="{1A8A47BD-15B0-FA49-A1BC-95E7A7928342}" type="presParOf" srcId="{1CBFD112-1527-5E41-8DD3-94FD4B257080}" destId="{6F61123C-2555-D549-AADF-92008D8990B2}" srcOrd="3" destOrd="0" presId="urn:microsoft.com/office/officeart/2008/layout/VerticalCurvedList"/>
    <dgm:cxn modelId="{56DCEADF-2541-E74F-9534-969F34B0E5DB}" type="presParOf" srcId="{1CBFD112-1527-5E41-8DD3-94FD4B257080}" destId="{698695FA-461F-6647-B9C7-62FD53A4E8CC}" srcOrd="4" destOrd="0" presId="urn:microsoft.com/office/officeart/2008/layout/VerticalCurvedList"/>
    <dgm:cxn modelId="{6DC2E3C2-5EED-344E-AB51-3D83DE737BA1}" type="presParOf" srcId="{698695FA-461F-6647-B9C7-62FD53A4E8CC}" destId="{5D2BC523-226E-684C-AEF5-E5DEE8D22E5D}" srcOrd="0" destOrd="0" presId="urn:microsoft.com/office/officeart/2008/layout/VerticalCurvedList"/>
    <dgm:cxn modelId="{9B67B72F-C351-574E-8AD7-F27BF552F94C}" type="presParOf" srcId="{1CBFD112-1527-5E41-8DD3-94FD4B257080}" destId="{4C973D40-DCAE-FC4F-9D8E-A17C48E9D139}" srcOrd="5" destOrd="0" presId="urn:microsoft.com/office/officeart/2008/layout/VerticalCurvedList"/>
    <dgm:cxn modelId="{06E0E1E5-0B2C-D04E-A9F4-F71B1653913B}" type="presParOf" srcId="{1CBFD112-1527-5E41-8DD3-94FD4B257080}" destId="{AB6F35D9-BC46-7247-8410-8DF503F2C0D7}" srcOrd="6" destOrd="0" presId="urn:microsoft.com/office/officeart/2008/layout/VerticalCurvedList"/>
    <dgm:cxn modelId="{DBB9AC5B-5EC3-9446-9399-A29F105B0459}" type="presParOf" srcId="{AB6F35D9-BC46-7247-8410-8DF503F2C0D7}" destId="{C0246FD3-F0DC-CC4B-8F97-68E745BF99A3}" srcOrd="0" destOrd="0" presId="urn:microsoft.com/office/officeart/2008/layout/VerticalCurvedList"/>
    <dgm:cxn modelId="{63FE861B-07E4-8842-910E-A67676C07EB0}" type="presParOf" srcId="{1CBFD112-1527-5E41-8DD3-94FD4B257080}" destId="{73172E79-7D61-1542-92E2-2A5F22A51C31}" srcOrd="7" destOrd="0" presId="urn:microsoft.com/office/officeart/2008/layout/VerticalCurvedList"/>
    <dgm:cxn modelId="{502685B4-5050-0E4B-B01A-334735D2DBE5}" type="presParOf" srcId="{1CBFD112-1527-5E41-8DD3-94FD4B257080}" destId="{D8B2718B-CD4C-D04C-B004-7FF9639CCA54}" srcOrd="8" destOrd="0" presId="urn:microsoft.com/office/officeart/2008/layout/VerticalCurvedList"/>
    <dgm:cxn modelId="{EFF2B81C-AC4B-054F-BE2D-F9106C4E5FA5}" type="presParOf" srcId="{D8B2718B-CD4C-D04C-B004-7FF9639CCA54}" destId="{5B873962-1BE0-A248-8576-A4739F22902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9E439-6082-554A-A67B-CF1C27AD918D}">
      <dsp:nvSpPr>
        <dsp:cNvPr id="0" name=""/>
        <dsp:cNvSpPr/>
      </dsp:nvSpPr>
      <dsp:spPr>
        <a:xfrm>
          <a:off x="3491654" y="2704356"/>
          <a:ext cx="1910264" cy="1646981"/>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Task</a:t>
          </a:r>
        </a:p>
      </dsp:txBody>
      <dsp:txXfrm>
        <a:off x="3788091" y="2959937"/>
        <a:ext cx="1317390" cy="1135819"/>
      </dsp:txXfrm>
    </dsp:sp>
    <dsp:sp modelId="{40B55AFC-8D56-7A4A-8FBA-1E345FF44A1D}">
      <dsp:nvSpPr>
        <dsp:cNvPr id="0" name=""/>
        <dsp:cNvSpPr/>
      </dsp:nvSpPr>
      <dsp:spPr>
        <a:xfrm>
          <a:off x="3541280" y="3431465"/>
          <a:ext cx="223657" cy="19276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C02E021-ECEA-4247-8A2A-1DB217ABDE1A}">
      <dsp:nvSpPr>
        <dsp:cNvPr id="0" name=""/>
        <dsp:cNvSpPr/>
      </dsp:nvSpPr>
      <dsp:spPr>
        <a:xfrm>
          <a:off x="1858752" y="1819729"/>
          <a:ext cx="1910264" cy="1646981"/>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A5AC2C-C965-0E45-9B92-79F14272062D}">
      <dsp:nvSpPr>
        <dsp:cNvPr id="0" name=""/>
        <dsp:cNvSpPr/>
      </dsp:nvSpPr>
      <dsp:spPr>
        <a:xfrm>
          <a:off x="3159227" y="3249144"/>
          <a:ext cx="223657" cy="192764"/>
        </a:xfrm>
        <a:prstGeom prst="hexagon">
          <a:avLst>
            <a:gd name="adj" fmla="val 25000"/>
            <a:gd name="vf" fmla="val 115470"/>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5FFE175-A83E-334B-8D2C-856DE7BBDBAA}">
      <dsp:nvSpPr>
        <dsp:cNvPr id="0" name=""/>
        <dsp:cNvSpPr/>
      </dsp:nvSpPr>
      <dsp:spPr>
        <a:xfrm>
          <a:off x="5119118" y="1800148"/>
          <a:ext cx="1910264" cy="1646981"/>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Character</a:t>
          </a:r>
        </a:p>
      </dsp:txBody>
      <dsp:txXfrm>
        <a:off x="5415555" y="2055729"/>
        <a:ext cx="1317390" cy="1135819"/>
      </dsp:txXfrm>
    </dsp:sp>
    <dsp:sp modelId="{7E90D523-29F2-6047-AB63-8E874C93D674}">
      <dsp:nvSpPr>
        <dsp:cNvPr id="0" name=""/>
        <dsp:cNvSpPr/>
      </dsp:nvSpPr>
      <dsp:spPr>
        <a:xfrm>
          <a:off x="6425032" y="3227822"/>
          <a:ext cx="223657" cy="192764"/>
        </a:xfrm>
        <a:prstGeom prst="hexagon">
          <a:avLst>
            <a:gd name="adj" fmla="val 25000"/>
            <a:gd name="vf" fmla="val 115470"/>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C18B2D8-22E2-4A4C-8B0F-DB389D88554F}">
      <dsp:nvSpPr>
        <dsp:cNvPr id="0" name=""/>
        <dsp:cNvSpPr/>
      </dsp:nvSpPr>
      <dsp:spPr>
        <a:xfrm>
          <a:off x="6746582" y="2704356"/>
          <a:ext cx="1910264" cy="1646981"/>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8B6DD3D-B235-4843-B7FF-8DA158C819E3}">
      <dsp:nvSpPr>
        <dsp:cNvPr id="0" name=""/>
        <dsp:cNvSpPr/>
      </dsp:nvSpPr>
      <dsp:spPr>
        <a:xfrm>
          <a:off x="6796208" y="3431465"/>
          <a:ext cx="223657" cy="192764"/>
        </a:xfrm>
        <a:prstGeom prst="hexagon">
          <a:avLst>
            <a:gd name="adj" fmla="val 25000"/>
            <a:gd name="vf" fmla="val 115470"/>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A0A0FE0-EF48-A148-AEA0-60875CAE12B4}">
      <dsp:nvSpPr>
        <dsp:cNvPr id="0" name=""/>
        <dsp:cNvSpPr/>
      </dsp:nvSpPr>
      <dsp:spPr>
        <a:xfrm>
          <a:off x="3491654" y="899856"/>
          <a:ext cx="1910264" cy="1646981"/>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30480" rIns="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Adventure</a:t>
          </a:r>
        </a:p>
      </dsp:txBody>
      <dsp:txXfrm>
        <a:off x="3788091" y="1155437"/>
        <a:ext cx="1317390" cy="1135819"/>
      </dsp:txXfrm>
    </dsp:sp>
    <dsp:sp modelId="{8D51A997-D3FC-354A-9BBD-84193C37C137}">
      <dsp:nvSpPr>
        <dsp:cNvPr id="0" name=""/>
        <dsp:cNvSpPr/>
      </dsp:nvSpPr>
      <dsp:spPr>
        <a:xfrm>
          <a:off x="4786691" y="935537"/>
          <a:ext cx="223657" cy="192764"/>
        </a:xfrm>
        <a:prstGeom prst="hexagon">
          <a:avLst>
            <a:gd name="adj" fmla="val 25000"/>
            <a:gd name="vf" fmla="val 115470"/>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DA3AD1B-951E-6F42-96F4-03B534D4675F}">
      <dsp:nvSpPr>
        <dsp:cNvPr id="0" name=""/>
        <dsp:cNvSpPr/>
      </dsp:nvSpPr>
      <dsp:spPr>
        <a:xfrm>
          <a:off x="5119118" y="0"/>
          <a:ext cx="1910264" cy="1646981"/>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DACE25-785B-C54A-B7D8-53D85917067D}">
      <dsp:nvSpPr>
        <dsp:cNvPr id="0" name=""/>
        <dsp:cNvSpPr/>
      </dsp:nvSpPr>
      <dsp:spPr>
        <a:xfrm>
          <a:off x="5175543" y="723192"/>
          <a:ext cx="223657" cy="192764"/>
        </a:xfrm>
        <a:prstGeom prst="hexagon">
          <a:avLst>
            <a:gd name="adj" fmla="val 25000"/>
            <a:gd name="vf" fmla="val 115470"/>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CD008-C6F0-D147-A84B-483672E9FACA}">
      <dsp:nvSpPr>
        <dsp:cNvPr id="0" name=""/>
        <dsp:cNvSpPr/>
      </dsp:nvSpPr>
      <dsp:spPr>
        <a:xfrm>
          <a:off x="1267" y="1028355"/>
          <a:ext cx="2265610" cy="26654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708F15C-7E0B-FF44-A6C4-E11DE34E4F94}">
      <dsp:nvSpPr>
        <dsp:cNvPr id="0" name=""/>
        <dsp:cNvSpPr/>
      </dsp:nvSpPr>
      <dsp:spPr>
        <a:xfrm>
          <a:off x="114547" y="1134972"/>
          <a:ext cx="2039049" cy="17325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2">
          <a:scrgbClr r="0" g="0" b="0"/>
        </a:effectRef>
        <a:fontRef idx="minor"/>
      </dsp:style>
    </dsp:sp>
    <dsp:sp modelId="{93CB93C8-BC0D-1F47-BAFB-AF885266AA47}">
      <dsp:nvSpPr>
        <dsp:cNvPr id="0" name=""/>
        <dsp:cNvSpPr/>
      </dsp:nvSpPr>
      <dsp:spPr>
        <a:xfrm>
          <a:off x="114547" y="3134062"/>
          <a:ext cx="2039049" cy="4531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Grades K-2</a:t>
          </a:r>
        </a:p>
      </dsp:txBody>
      <dsp:txXfrm>
        <a:off x="114547" y="3134062"/>
        <a:ext cx="2039049" cy="453100"/>
      </dsp:txXfrm>
    </dsp:sp>
    <dsp:sp modelId="{D9BBAD87-E70F-4447-9E06-A6FC6E892520}">
      <dsp:nvSpPr>
        <dsp:cNvPr id="0" name=""/>
        <dsp:cNvSpPr/>
      </dsp:nvSpPr>
      <dsp:spPr>
        <a:xfrm>
          <a:off x="114547" y="2867498"/>
          <a:ext cx="2039049" cy="26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Ranger Kids</a:t>
          </a:r>
        </a:p>
      </dsp:txBody>
      <dsp:txXfrm>
        <a:off x="114547" y="2867498"/>
        <a:ext cx="2039049" cy="266563"/>
      </dsp:txXfrm>
    </dsp:sp>
    <dsp:sp modelId="{9486C169-BFD3-F145-B190-BFA5D76C6846}">
      <dsp:nvSpPr>
        <dsp:cNvPr id="0" name=""/>
        <dsp:cNvSpPr/>
      </dsp:nvSpPr>
      <dsp:spPr>
        <a:xfrm>
          <a:off x="2882861" y="1028355"/>
          <a:ext cx="2265610" cy="26654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28DC384-C694-DA46-9C5D-0EE478AE5B7C}">
      <dsp:nvSpPr>
        <dsp:cNvPr id="0" name=""/>
        <dsp:cNvSpPr/>
      </dsp:nvSpPr>
      <dsp:spPr>
        <a:xfrm>
          <a:off x="2996142" y="1134972"/>
          <a:ext cx="2039049" cy="17325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dsp:spPr>
      <dsp:style>
        <a:lnRef idx="0">
          <a:scrgbClr r="0" g="0" b="0"/>
        </a:lnRef>
        <a:fillRef idx="1">
          <a:scrgbClr r="0" g="0" b="0"/>
        </a:fillRef>
        <a:effectRef idx="2">
          <a:scrgbClr r="0" g="0" b="0"/>
        </a:effectRef>
        <a:fontRef idx="minor"/>
      </dsp:style>
    </dsp:sp>
    <dsp:sp modelId="{D25A255A-7264-6841-BC34-FA61C4626209}">
      <dsp:nvSpPr>
        <dsp:cNvPr id="0" name=""/>
        <dsp:cNvSpPr/>
      </dsp:nvSpPr>
      <dsp:spPr>
        <a:xfrm>
          <a:off x="2996142" y="3134062"/>
          <a:ext cx="2039049" cy="4531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Grades 3-5</a:t>
          </a:r>
        </a:p>
      </dsp:txBody>
      <dsp:txXfrm>
        <a:off x="2996142" y="3134062"/>
        <a:ext cx="2039049" cy="453100"/>
      </dsp:txXfrm>
    </dsp:sp>
    <dsp:sp modelId="{F7477E03-1989-5043-A558-26643D36EA9B}">
      <dsp:nvSpPr>
        <dsp:cNvPr id="0" name=""/>
        <dsp:cNvSpPr/>
      </dsp:nvSpPr>
      <dsp:spPr>
        <a:xfrm>
          <a:off x="2996142" y="2867498"/>
          <a:ext cx="2039049" cy="26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Discovery Rangers</a:t>
          </a:r>
        </a:p>
      </dsp:txBody>
      <dsp:txXfrm>
        <a:off x="2996142" y="2867498"/>
        <a:ext cx="2039049" cy="266563"/>
      </dsp:txXfrm>
    </dsp:sp>
    <dsp:sp modelId="{8B919887-5C2B-3241-8D70-1DE76A9326E8}">
      <dsp:nvSpPr>
        <dsp:cNvPr id="0" name=""/>
        <dsp:cNvSpPr/>
      </dsp:nvSpPr>
      <dsp:spPr>
        <a:xfrm>
          <a:off x="5764456" y="1028355"/>
          <a:ext cx="2265610" cy="26654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AD0F973-27FC-D243-BDAE-A2B36D8B8C89}">
      <dsp:nvSpPr>
        <dsp:cNvPr id="0" name=""/>
        <dsp:cNvSpPr/>
      </dsp:nvSpPr>
      <dsp:spPr>
        <a:xfrm>
          <a:off x="5877736" y="1134972"/>
          <a:ext cx="2039049" cy="17325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2">
          <a:scrgbClr r="0" g="0" b="0"/>
        </a:effectRef>
        <a:fontRef idx="minor"/>
      </dsp:style>
    </dsp:sp>
    <dsp:sp modelId="{21209B8D-5204-1A47-B308-1DD9C8BB1F45}">
      <dsp:nvSpPr>
        <dsp:cNvPr id="0" name=""/>
        <dsp:cNvSpPr/>
      </dsp:nvSpPr>
      <dsp:spPr>
        <a:xfrm>
          <a:off x="5877736" y="3134062"/>
          <a:ext cx="2039049" cy="4531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Grades 6-8</a:t>
          </a:r>
        </a:p>
      </dsp:txBody>
      <dsp:txXfrm>
        <a:off x="5877736" y="3134062"/>
        <a:ext cx="2039049" cy="453100"/>
      </dsp:txXfrm>
    </dsp:sp>
    <dsp:sp modelId="{B5B2EA3D-011E-DE43-B16C-88F565E7DDEF}">
      <dsp:nvSpPr>
        <dsp:cNvPr id="0" name=""/>
        <dsp:cNvSpPr/>
      </dsp:nvSpPr>
      <dsp:spPr>
        <a:xfrm>
          <a:off x="5877736" y="2867498"/>
          <a:ext cx="2039049" cy="26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Adventure Rangers</a:t>
          </a:r>
        </a:p>
      </dsp:txBody>
      <dsp:txXfrm>
        <a:off x="5877736" y="2867498"/>
        <a:ext cx="2039049" cy="266563"/>
      </dsp:txXfrm>
    </dsp:sp>
    <dsp:sp modelId="{57E58599-9339-5C41-B9CB-FEDFF7DDD15B}">
      <dsp:nvSpPr>
        <dsp:cNvPr id="0" name=""/>
        <dsp:cNvSpPr/>
      </dsp:nvSpPr>
      <dsp:spPr>
        <a:xfrm>
          <a:off x="8646050" y="1028355"/>
          <a:ext cx="2265610" cy="2665424"/>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9A14D7-35AC-9544-9D28-C7E5A8400B24}">
      <dsp:nvSpPr>
        <dsp:cNvPr id="0" name=""/>
        <dsp:cNvSpPr/>
      </dsp:nvSpPr>
      <dsp:spPr>
        <a:xfrm>
          <a:off x="8759331" y="1134972"/>
          <a:ext cx="2039049" cy="173252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2">
          <a:scrgbClr r="0" g="0" b="0"/>
        </a:effectRef>
        <a:fontRef idx="minor"/>
      </dsp:style>
    </dsp:sp>
    <dsp:sp modelId="{49B38E7B-BE9D-AF48-82BA-C0BDABFA2C28}">
      <dsp:nvSpPr>
        <dsp:cNvPr id="0" name=""/>
        <dsp:cNvSpPr/>
      </dsp:nvSpPr>
      <dsp:spPr>
        <a:xfrm>
          <a:off x="8759331" y="3134062"/>
          <a:ext cx="2039049" cy="4531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Grades 9-12</a:t>
          </a:r>
        </a:p>
      </dsp:txBody>
      <dsp:txXfrm>
        <a:off x="8759331" y="3134062"/>
        <a:ext cx="2039049" cy="453100"/>
      </dsp:txXfrm>
    </dsp:sp>
    <dsp:sp modelId="{B8E3FB65-B6EE-084E-AA6F-2A030BA3508F}">
      <dsp:nvSpPr>
        <dsp:cNvPr id="0" name=""/>
        <dsp:cNvSpPr/>
      </dsp:nvSpPr>
      <dsp:spPr>
        <a:xfrm>
          <a:off x="8759331" y="2867498"/>
          <a:ext cx="2039049" cy="26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Expedition Rangers</a:t>
          </a:r>
        </a:p>
      </dsp:txBody>
      <dsp:txXfrm>
        <a:off x="8759331" y="2867498"/>
        <a:ext cx="2039049" cy="266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28675-9DCB-B147-AE4D-10302A0B371D}">
      <dsp:nvSpPr>
        <dsp:cNvPr id="0" name=""/>
        <dsp:cNvSpPr/>
      </dsp:nvSpPr>
      <dsp:spPr>
        <a:xfrm>
          <a:off x="2004148" y="0"/>
          <a:ext cx="5675724" cy="5675724"/>
        </a:xfrm>
        <a:prstGeom prst="diamond">
          <a:avLst/>
        </a:prstGeom>
        <a:solidFill>
          <a:schemeClr val="accent4">
            <a:lumMod val="60000"/>
            <a:lumOff val="40000"/>
          </a:schemeClr>
        </a:solidFill>
        <a:ln>
          <a:noFill/>
        </a:ln>
        <a:effectLst/>
      </dsp:spPr>
      <dsp:style>
        <a:lnRef idx="0">
          <a:scrgbClr r="0" g="0" b="0"/>
        </a:lnRef>
        <a:fillRef idx="1">
          <a:scrgbClr r="0" g="0" b="0"/>
        </a:fillRef>
        <a:effectRef idx="2">
          <a:scrgbClr r="0" g="0" b="0"/>
        </a:effectRef>
        <a:fontRef idx="minor"/>
      </dsp:style>
    </dsp:sp>
    <dsp:sp modelId="{3A6D6C0D-0020-2E49-9338-F4E26F77911E}">
      <dsp:nvSpPr>
        <dsp:cNvPr id="0" name=""/>
        <dsp:cNvSpPr/>
      </dsp:nvSpPr>
      <dsp:spPr>
        <a:xfrm>
          <a:off x="2543342" y="539193"/>
          <a:ext cx="2213532" cy="221353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Weekly Meetings</a:t>
          </a:r>
        </a:p>
        <a:p>
          <a:pPr marL="171450" lvl="1" indent="-171450" algn="l" defTabSz="711200">
            <a:lnSpc>
              <a:spcPct val="90000"/>
            </a:lnSpc>
            <a:spcBef>
              <a:spcPct val="0"/>
            </a:spcBef>
            <a:spcAft>
              <a:spcPct val="15000"/>
            </a:spcAft>
            <a:buChar char="•"/>
          </a:pPr>
          <a:r>
            <a:rPr lang="en-US" sz="1600" kern="1200" dirty="0"/>
            <a:t>Bible devotions</a:t>
          </a:r>
        </a:p>
        <a:p>
          <a:pPr marL="171450" lvl="1" indent="-171450" algn="l" defTabSz="711200">
            <a:lnSpc>
              <a:spcPct val="90000"/>
            </a:lnSpc>
            <a:spcBef>
              <a:spcPct val="0"/>
            </a:spcBef>
            <a:spcAft>
              <a:spcPct val="15000"/>
            </a:spcAft>
            <a:buChar char="•"/>
          </a:pPr>
          <a:r>
            <a:rPr lang="en-US" sz="1600" kern="1200" dirty="0"/>
            <a:t>hands-on activities</a:t>
          </a:r>
        </a:p>
        <a:p>
          <a:pPr marL="171450" lvl="1" indent="-171450" algn="l" defTabSz="711200">
            <a:lnSpc>
              <a:spcPct val="90000"/>
            </a:lnSpc>
            <a:spcBef>
              <a:spcPct val="0"/>
            </a:spcBef>
            <a:spcAft>
              <a:spcPct val="15000"/>
            </a:spcAft>
            <a:buChar char="•"/>
          </a:pPr>
          <a:r>
            <a:rPr lang="en-US" sz="1600" kern="1200" dirty="0"/>
            <a:t>recreation </a:t>
          </a:r>
        </a:p>
        <a:p>
          <a:pPr marL="171450" lvl="1" indent="-171450" algn="l" defTabSz="711200">
            <a:lnSpc>
              <a:spcPct val="90000"/>
            </a:lnSpc>
            <a:spcBef>
              <a:spcPct val="0"/>
            </a:spcBef>
            <a:spcAft>
              <a:spcPct val="15000"/>
            </a:spcAft>
            <a:buChar char="•"/>
          </a:pPr>
          <a:r>
            <a:rPr lang="en-US" sz="1600" kern="1200" dirty="0"/>
            <a:t>student leadership development</a:t>
          </a:r>
        </a:p>
      </dsp:txBody>
      <dsp:txXfrm>
        <a:off x="2651398" y="647249"/>
        <a:ext cx="1997420" cy="1997420"/>
      </dsp:txXfrm>
    </dsp:sp>
    <dsp:sp modelId="{7A213248-B2D4-1849-B9B8-D19AD2194DFD}">
      <dsp:nvSpPr>
        <dsp:cNvPr id="0" name=""/>
        <dsp:cNvSpPr/>
      </dsp:nvSpPr>
      <dsp:spPr>
        <a:xfrm>
          <a:off x="4927146" y="539193"/>
          <a:ext cx="2213532" cy="221353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Regular Outings</a:t>
          </a:r>
        </a:p>
        <a:p>
          <a:pPr marL="171450" lvl="1" indent="-171450" algn="l" defTabSz="711200">
            <a:lnSpc>
              <a:spcPct val="90000"/>
            </a:lnSpc>
            <a:spcBef>
              <a:spcPct val="0"/>
            </a:spcBef>
            <a:spcAft>
              <a:spcPct val="15000"/>
            </a:spcAft>
            <a:buChar char="•"/>
          </a:pPr>
          <a:r>
            <a:rPr lang="en-US" sz="1600" kern="1200" dirty="0"/>
            <a:t>community events</a:t>
          </a:r>
        </a:p>
        <a:p>
          <a:pPr marL="171450" lvl="1" indent="-171450" algn="l" defTabSz="711200">
            <a:lnSpc>
              <a:spcPct val="90000"/>
            </a:lnSpc>
            <a:spcBef>
              <a:spcPct val="0"/>
            </a:spcBef>
            <a:spcAft>
              <a:spcPct val="15000"/>
            </a:spcAft>
            <a:buChar char="•"/>
          </a:pPr>
          <a:r>
            <a:rPr lang="en-US" sz="1600" kern="1200" dirty="0"/>
            <a:t>RR district events</a:t>
          </a:r>
        </a:p>
        <a:p>
          <a:pPr marL="171450" lvl="1" indent="-171450" algn="l" defTabSz="711200">
            <a:lnSpc>
              <a:spcPct val="90000"/>
            </a:lnSpc>
            <a:spcBef>
              <a:spcPct val="0"/>
            </a:spcBef>
            <a:spcAft>
              <a:spcPct val="15000"/>
            </a:spcAft>
            <a:buChar char="•"/>
          </a:pPr>
          <a:r>
            <a:rPr lang="en-US" sz="1600" kern="1200" dirty="0"/>
            <a:t>training events</a:t>
          </a:r>
        </a:p>
        <a:p>
          <a:pPr marL="171450" lvl="1" indent="-171450" algn="l" defTabSz="711200">
            <a:lnSpc>
              <a:spcPct val="90000"/>
            </a:lnSpc>
            <a:spcBef>
              <a:spcPct val="0"/>
            </a:spcBef>
            <a:spcAft>
              <a:spcPct val="15000"/>
            </a:spcAft>
            <a:buChar char="•"/>
          </a:pPr>
          <a:r>
            <a:rPr lang="en-US" sz="1600" kern="1200" dirty="0"/>
            <a:t>National </a:t>
          </a:r>
          <a:r>
            <a:rPr lang="en-US" sz="1600" kern="1200" dirty="0" err="1"/>
            <a:t>Camporama</a:t>
          </a:r>
          <a:endParaRPr lang="en-US" sz="1600" kern="1200" dirty="0"/>
        </a:p>
      </dsp:txBody>
      <dsp:txXfrm>
        <a:off x="5035202" y="647249"/>
        <a:ext cx="1997420" cy="1997420"/>
      </dsp:txXfrm>
    </dsp:sp>
    <dsp:sp modelId="{02684A1C-202B-F149-99E0-756DB81DB7C0}">
      <dsp:nvSpPr>
        <dsp:cNvPr id="0" name=""/>
        <dsp:cNvSpPr/>
      </dsp:nvSpPr>
      <dsp:spPr>
        <a:xfrm>
          <a:off x="2543342" y="2922997"/>
          <a:ext cx="2213532" cy="2213532"/>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Service Activities</a:t>
          </a:r>
        </a:p>
        <a:p>
          <a:pPr marL="171450" lvl="1" indent="-171450" algn="l" defTabSz="711200">
            <a:lnSpc>
              <a:spcPct val="90000"/>
            </a:lnSpc>
            <a:spcBef>
              <a:spcPct val="0"/>
            </a:spcBef>
            <a:spcAft>
              <a:spcPct val="15000"/>
            </a:spcAft>
            <a:buChar char="•"/>
          </a:pPr>
          <a:r>
            <a:rPr lang="en-US" sz="1600" kern="1200" dirty="0"/>
            <a:t>2+ per year</a:t>
          </a:r>
        </a:p>
        <a:p>
          <a:pPr marL="171450" lvl="1" indent="-171450" algn="l" defTabSz="711200">
            <a:lnSpc>
              <a:spcPct val="90000"/>
            </a:lnSpc>
            <a:spcBef>
              <a:spcPct val="0"/>
            </a:spcBef>
            <a:spcAft>
              <a:spcPct val="15000"/>
            </a:spcAft>
            <a:buChar char="•"/>
          </a:pPr>
          <a:r>
            <a:rPr lang="en-US" sz="1600" kern="1200" dirty="0"/>
            <a:t>share Jesus</a:t>
          </a:r>
        </a:p>
        <a:p>
          <a:pPr marL="171450" lvl="1" indent="-171450" algn="l" defTabSz="711200">
            <a:lnSpc>
              <a:spcPct val="90000"/>
            </a:lnSpc>
            <a:spcBef>
              <a:spcPct val="0"/>
            </a:spcBef>
            <a:spcAft>
              <a:spcPct val="15000"/>
            </a:spcAft>
            <a:buChar char="•"/>
          </a:pPr>
          <a:r>
            <a:rPr lang="en-US" sz="1600" kern="1200" dirty="0"/>
            <a:t>meet the needs of others </a:t>
          </a:r>
        </a:p>
      </dsp:txBody>
      <dsp:txXfrm>
        <a:off x="2651398" y="3031053"/>
        <a:ext cx="1997420" cy="1997420"/>
      </dsp:txXfrm>
    </dsp:sp>
    <dsp:sp modelId="{F14F71B1-BC6D-F842-9120-208EC4AEFEF6}">
      <dsp:nvSpPr>
        <dsp:cNvPr id="0" name=""/>
        <dsp:cNvSpPr/>
      </dsp:nvSpPr>
      <dsp:spPr>
        <a:xfrm>
          <a:off x="4927146" y="2922997"/>
          <a:ext cx="2213532" cy="221353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Annual Planning</a:t>
          </a:r>
        </a:p>
        <a:p>
          <a:pPr marL="171450" lvl="1" indent="-171450" algn="l" defTabSz="711200">
            <a:lnSpc>
              <a:spcPct val="90000"/>
            </a:lnSpc>
            <a:spcBef>
              <a:spcPct val="0"/>
            </a:spcBef>
            <a:spcAft>
              <a:spcPct val="15000"/>
            </a:spcAft>
            <a:buChar char="•"/>
          </a:pPr>
          <a:r>
            <a:rPr lang="en-US" sz="1600" kern="1200" dirty="0"/>
            <a:t>involve boys, parents, church leaders</a:t>
          </a:r>
        </a:p>
        <a:p>
          <a:pPr marL="171450" lvl="1" indent="-171450" algn="l" defTabSz="711200">
            <a:lnSpc>
              <a:spcPct val="90000"/>
            </a:lnSpc>
            <a:spcBef>
              <a:spcPct val="0"/>
            </a:spcBef>
            <a:spcAft>
              <a:spcPct val="15000"/>
            </a:spcAft>
            <a:buChar char="•"/>
          </a:pPr>
          <a:r>
            <a:rPr lang="en-US" sz="1600" kern="1200" dirty="0"/>
            <a:t>Create a balanced annual program</a:t>
          </a:r>
        </a:p>
      </dsp:txBody>
      <dsp:txXfrm>
        <a:off x="5035202" y="3031053"/>
        <a:ext cx="1997420" cy="1997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B18F7-3C03-D84D-88AF-490C586CB9D4}">
      <dsp:nvSpPr>
        <dsp:cNvPr id="0" name=""/>
        <dsp:cNvSpPr/>
      </dsp:nvSpPr>
      <dsp:spPr>
        <a:xfrm>
          <a:off x="3571" y="439131"/>
          <a:ext cx="4351734" cy="1740693"/>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n-US" sz="3900" kern="1200" dirty="0"/>
            <a:t>Cast the vision. </a:t>
          </a:r>
        </a:p>
      </dsp:txBody>
      <dsp:txXfrm>
        <a:off x="873918" y="439131"/>
        <a:ext cx="2611041" cy="1740693"/>
      </dsp:txXfrm>
    </dsp:sp>
    <dsp:sp modelId="{1A6D9B17-A6D5-9D4F-8EBB-D4C540FD562A}">
      <dsp:nvSpPr>
        <dsp:cNvPr id="0" name=""/>
        <dsp:cNvSpPr/>
      </dsp:nvSpPr>
      <dsp:spPr>
        <a:xfrm>
          <a:off x="3920132" y="439131"/>
          <a:ext cx="4351734" cy="1740693"/>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n-US" sz="3900" kern="1200" dirty="0"/>
            <a:t>Promote &amp; explain the program. </a:t>
          </a:r>
        </a:p>
      </dsp:txBody>
      <dsp:txXfrm>
        <a:off x="4790479" y="439131"/>
        <a:ext cx="2611041" cy="1740693"/>
      </dsp:txXfrm>
    </dsp:sp>
    <dsp:sp modelId="{72962695-8552-6444-8108-15621B1FDD32}">
      <dsp:nvSpPr>
        <dsp:cNvPr id="0" name=""/>
        <dsp:cNvSpPr/>
      </dsp:nvSpPr>
      <dsp:spPr>
        <a:xfrm>
          <a:off x="7836693" y="439131"/>
          <a:ext cx="4351734" cy="174069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020" tIns="52007" rIns="52007" bIns="52007" numCol="1" spcCol="1270" anchor="ctr" anchorCtr="0">
          <a:noAutofit/>
        </a:bodyPr>
        <a:lstStyle/>
        <a:p>
          <a:pPr marL="0" lvl="0" indent="0" algn="ctr" defTabSz="1733550">
            <a:lnSpc>
              <a:spcPct val="90000"/>
            </a:lnSpc>
            <a:spcBef>
              <a:spcPct val="0"/>
            </a:spcBef>
            <a:spcAft>
              <a:spcPct val="35000"/>
            </a:spcAft>
            <a:buNone/>
          </a:pPr>
          <a:r>
            <a:rPr lang="en-US" sz="3900" kern="1200"/>
            <a:t>Define the parameters for leaders.</a:t>
          </a:r>
          <a:endParaRPr lang="en-US" sz="3900" kern="1200" dirty="0"/>
        </a:p>
      </dsp:txBody>
      <dsp:txXfrm>
        <a:off x="8707040" y="439131"/>
        <a:ext cx="2611041" cy="1740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01779-48A7-CA44-90E8-969F188A16C8}">
      <dsp:nvSpPr>
        <dsp:cNvPr id="0" name=""/>
        <dsp:cNvSpPr/>
      </dsp:nvSpPr>
      <dsp:spPr>
        <a:xfrm>
          <a:off x="-6126981" y="-937410"/>
          <a:ext cx="7293488" cy="7293488"/>
        </a:xfrm>
        <a:prstGeom prst="blockArc">
          <a:avLst>
            <a:gd name="adj1" fmla="val 18900000"/>
            <a:gd name="adj2" fmla="val 2700000"/>
            <a:gd name="adj3" fmla="val 296"/>
          </a:avLst>
        </a:pr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48CA53-D949-254A-B988-DE9B0810D4FF}">
      <dsp:nvSpPr>
        <dsp:cNvPr id="0" name=""/>
        <dsp:cNvSpPr/>
      </dsp:nvSpPr>
      <dsp:spPr>
        <a:xfrm>
          <a:off x="610504" y="416587"/>
          <a:ext cx="11327704"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Define the </a:t>
          </a:r>
          <a:r>
            <a:rPr lang="en-US" sz="2500" b="1" kern="1200" dirty="0"/>
            <a:t>mission and objectives </a:t>
          </a:r>
          <a:r>
            <a:rPr lang="en-US" sz="2500" kern="1200" dirty="0"/>
            <a:t>for your RR program</a:t>
          </a:r>
        </a:p>
      </dsp:txBody>
      <dsp:txXfrm>
        <a:off x="610504" y="416587"/>
        <a:ext cx="11327704" cy="833607"/>
      </dsp:txXfrm>
    </dsp:sp>
    <dsp:sp modelId="{01CB31DF-AA73-EF44-9BAB-F6C93263FF4D}">
      <dsp:nvSpPr>
        <dsp:cNvPr id="0" name=""/>
        <dsp:cNvSpPr/>
      </dsp:nvSpPr>
      <dsp:spPr>
        <a:xfrm>
          <a:off x="89500" y="312386"/>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61123C-2555-D549-AADF-92008D8990B2}">
      <dsp:nvSpPr>
        <dsp:cNvPr id="0" name=""/>
        <dsp:cNvSpPr/>
      </dsp:nvSpPr>
      <dsp:spPr>
        <a:xfrm>
          <a:off x="1088431" y="1667215"/>
          <a:ext cx="10849777"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Define the specific </a:t>
          </a:r>
          <a:r>
            <a:rPr lang="en-US" sz="2500" b="1" kern="1200"/>
            <a:t>attributes of your program</a:t>
          </a:r>
          <a:r>
            <a:rPr lang="en-US" sz="2500" kern="1200"/>
            <a:t> – uniforms, leadership titles, group structure, meeting day-time-location, etc.</a:t>
          </a:r>
          <a:endParaRPr lang="en-US" sz="2500" kern="1200" dirty="0"/>
        </a:p>
      </dsp:txBody>
      <dsp:txXfrm>
        <a:off x="1088431" y="1667215"/>
        <a:ext cx="10849777" cy="833607"/>
      </dsp:txXfrm>
    </dsp:sp>
    <dsp:sp modelId="{5D2BC523-226E-684C-AEF5-E5DEE8D22E5D}">
      <dsp:nvSpPr>
        <dsp:cNvPr id="0" name=""/>
        <dsp:cNvSpPr/>
      </dsp:nvSpPr>
      <dsp:spPr>
        <a:xfrm>
          <a:off x="567426" y="1563014"/>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C973D40-DCAE-FC4F-9D8E-A17C48E9D139}">
      <dsp:nvSpPr>
        <dsp:cNvPr id="0" name=""/>
        <dsp:cNvSpPr/>
      </dsp:nvSpPr>
      <dsp:spPr>
        <a:xfrm>
          <a:off x="1088431" y="2917843"/>
          <a:ext cx="10849777"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a:t>Plan your </a:t>
          </a:r>
          <a:r>
            <a:rPr lang="en-US" sz="2500" b="1" kern="1200"/>
            <a:t>first year program </a:t>
          </a:r>
          <a:r>
            <a:rPr lang="en-US" sz="2500" kern="1200"/>
            <a:t>for all groups</a:t>
          </a:r>
          <a:endParaRPr lang="en-US" sz="2500" kern="1200" dirty="0"/>
        </a:p>
      </dsp:txBody>
      <dsp:txXfrm>
        <a:off x="1088431" y="2917843"/>
        <a:ext cx="10849777" cy="833607"/>
      </dsp:txXfrm>
    </dsp:sp>
    <dsp:sp modelId="{C0246FD3-F0DC-CC4B-8F97-68E745BF99A3}">
      <dsp:nvSpPr>
        <dsp:cNvPr id="0" name=""/>
        <dsp:cNvSpPr/>
      </dsp:nvSpPr>
      <dsp:spPr>
        <a:xfrm>
          <a:off x="567426" y="2813642"/>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3172E79-7D61-1542-92E2-2A5F22A51C31}">
      <dsp:nvSpPr>
        <dsp:cNvPr id="0" name=""/>
        <dsp:cNvSpPr/>
      </dsp:nvSpPr>
      <dsp:spPr>
        <a:xfrm>
          <a:off x="610504" y="4168472"/>
          <a:ext cx="11327704" cy="83360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6167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Determine how you will </a:t>
          </a:r>
          <a:r>
            <a:rPr lang="en-US" sz="2500" b="1" kern="1200" dirty="0"/>
            <a:t>promote your program</a:t>
          </a:r>
          <a:r>
            <a:rPr lang="en-US" sz="2500" kern="1200" dirty="0"/>
            <a:t>, keeping parents &amp; the community informed of ongoing progress and upcoming events</a:t>
          </a:r>
          <a:endParaRPr lang="en-US" sz="2500" i="1" kern="1200" dirty="0"/>
        </a:p>
      </dsp:txBody>
      <dsp:txXfrm>
        <a:off x="610504" y="4168472"/>
        <a:ext cx="11327704" cy="833607"/>
      </dsp:txXfrm>
    </dsp:sp>
    <dsp:sp modelId="{5B873962-1BE0-A248-8576-A4739F229023}">
      <dsp:nvSpPr>
        <dsp:cNvPr id="0" name=""/>
        <dsp:cNvSpPr/>
      </dsp:nvSpPr>
      <dsp:spPr>
        <a:xfrm>
          <a:off x="89500" y="4064271"/>
          <a:ext cx="1042009" cy="1042009"/>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9F173-AE0C-EE44-BB1C-1547E4AECC2B}"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4FF59-557D-B546-B78B-5DF6D96FA83F}" type="slidenum">
              <a:rPr lang="en-US" smtClean="0"/>
              <a:t>‹#›</a:t>
            </a:fld>
            <a:endParaRPr lang="en-US"/>
          </a:p>
        </p:txBody>
      </p:sp>
    </p:spTree>
    <p:extLst>
      <p:ext uri="{BB962C8B-B14F-4D97-AF65-F5344CB8AC3E}">
        <p14:creationId xmlns:p14="http://schemas.microsoft.com/office/powerpoint/2010/main" val="58885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gwebservices.org/Content/Resources/Quick%20Start%20Guide%20201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Image</a:t>
            </a:r>
            <a:r>
              <a:rPr lang="en-US" sz="1200" kern="1200" baseline="0" dirty="0">
                <a:solidFill>
                  <a:schemeClr val="tx1"/>
                </a:solidFill>
                <a:effectLst/>
                <a:latin typeface="+mn-lt"/>
                <a:ea typeface="+mn-ea"/>
                <a:cs typeface="+mn-cs"/>
              </a:rPr>
              <a:t> above hyperlinked: </a:t>
            </a:r>
            <a:r>
              <a:rPr lang="en-US" sz="1200" u="sng" kern="1200" dirty="0">
                <a:solidFill>
                  <a:schemeClr val="tx1"/>
                </a:solidFill>
                <a:effectLst/>
                <a:latin typeface="+mn-lt"/>
                <a:ea typeface="+mn-ea"/>
                <a:cs typeface="+mn-cs"/>
                <a:hlinkClick r:id="rId3" invalidUrl="http://agwebservices.org/Content/Resources/Quick Start Guide 2016.pdf"/>
              </a:rPr>
              <a:t>http://agwebservices.org/Content/Resources/Quick%20Start%20Guide%202016.pdf</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4FF59-557D-B546-B78B-5DF6D96FA83F}" type="slidenum">
              <a:rPr lang="en-US" smtClean="0"/>
              <a:t>3</a:t>
            </a:fld>
            <a:endParaRPr lang="en-US"/>
          </a:p>
        </p:txBody>
      </p:sp>
    </p:spTree>
    <p:extLst>
      <p:ext uri="{BB962C8B-B14F-4D97-AF65-F5344CB8AC3E}">
        <p14:creationId xmlns:p14="http://schemas.microsoft.com/office/powerpoint/2010/main" val="120720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Budgets seem to always haunt us, so one way is to purchase one of each handbooks (unless 	someone wants to purchase their own) and use TRaCclub to print off the lessons you 	need for each meeting.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17</a:t>
            </a:fld>
            <a:endParaRPr lang="en-US"/>
          </a:p>
        </p:txBody>
      </p:sp>
    </p:spTree>
    <p:extLst>
      <p:ext uri="{BB962C8B-B14F-4D97-AF65-F5344CB8AC3E}">
        <p14:creationId xmlns:p14="http://schemas.microsoft.com/office/powerpoint/2010/main" val="1409370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Budgets seem to always haunt us, so one way is to purchase one of each handbooks (unless 	someone wants to purchase their own) and use TRaCclub to print off the lessons you 	need for each meeting.</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18</a:t>
            </a:fld>
            <a:endParaRPr lang="en-US"/>
          </a:p>
        </p:txBody>
      </p:sp>
    </p:spTree>
    <p:extLst>
      <p:ext uri="{BB962C8B-B14F-4D97-AF65-F5344CB8AC3E}">
        <p14:creationId xmlns:p14="http://schemas.microsoft.com/office/powerpoint/2010/main" val="158605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above hyperlinked- http://</a:t>
            </a:r>
            <a:r>
              <a:rPr lang="en-US" baseline="0" dirty="0" err="1"/>
              <a:t>startroyalrangers.com</a:t>
            </a:r>
            <a:r>
              <a:rPr lang="en-US" baseline="0" dirty="0"/>
              <a:t>/start/ </a:t>
            </a:r>
          </a:p>
          <a:p>
            <a:r>
              <a:rPr lang="en-US" sz="1200" i="1" kern="1200" dirty="0">
                <a:solidFill>
                  <a:schemeClr val="tx1"/>
                </a:solidFill>
                <a:effectLst/>
                <a:latin typeface="+mn-lt"/>
                <a:ea typeface="+mn-ea"/>
                <a:cs typeface="+mn-cs"/>
              </a:rPr>
              <a:t>I’d like to share a story of Vision and Renewal at River of Life Church. Not just a restoration but a 	brand new start-up of a RR outpost. There had not been Rangers for more than 15 years, 	certainly not in the last 3 Pastor’s tenor. It is also the experience of church growth 	because of the lives of boys touched in Marietta, OH.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It sure would have been easy to sit back and rest on what had been accomplished – you know 	kind of retire … when I moved to Ohio. I even mentioned it to Maggie and she said, 	“Yeah well let me know how that works out for you.”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of course she’s right, I cannot sit back and see boys fall by the wayside! I have a calling on 	my life, a scripture given to me when I asked God what He wanted me to do in ministry.  Isaiah 55:4    “Behold, I have given (you) him for a witness to the people, a leader and 	commander to the (boys) people.”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20</a:t>
            </a:fld>
            <a:endParaRPr lang="en-US"/>
          </a:p>
        </p:txBody>
      </p:sp>
    </p:spTree>
    <p:extLst>
      <p:ext uri="{BB962C8B-B14F-4D97-AF65-F5344CB8AC3E}">
        <p14:creationId xmlns:p14="http://schemas.microsoft.com/office/powerpoint/2010/main" val="998787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 our case I have 40 years’ experience, so I’m very familiar with the ministry.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Accomplish the mission – to evangelize, equip, and empower the next generation of </a:t>
            </a:r>
            <a:r>
              <a:rPr lang="en-US" sz="1200" i="1" kern="1200" dirty="0" err="1">
                <a:solidFill>
                  <a:schemeClr val="tx1"/>
                </a:solidFill>
                <a:effectLst/>
                <a:latin typeface="+mn-lt"/>
                <a:ea typeface="+mn-ea"/>
                <a:cs typeface="+mn-cs"/>
              </a:rPr>
              <a:t>Christlike</a:t>
            </a:r>
            <a:r>
              <a:rPr lang="en-US" sz="1200" i="1" kern="1200" dirty="0">
                <a:solidFill>
                  <a:schemeClr val="tx1"/>
                </a:solidFill>
                <a:effectLst/>
                <a:latin typeface="+mn-lt"/>
                <a:ea typeface="+mn-ea"/>
                <a:cs typeface="+mn-cs"/>
              </a:rPr>
              <a:t> 	men and lifelong servant leaders.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Vison that includes the evangelism of today’s boys and the discipleship of tomorrow’s godly 	men.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Win your Pastor over: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Pastor Ted – Territorial Rendezvous, took him before he was a RR. This past spring he 			completed his Wilderness advancement.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Pastor George – went to meeting about the drug epidemic in WV and OH and was 			passionate about restoring the young men who had life controlling addictions. I 			said to him, “If we start the RR ministry in your church we could help prevent this 			from happening to them before it starts.”  He said, “I know very little about RR, 			but you do, OK, let’s do it.”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One man said to me that you cannot do Rangers in that neighborhood, those boys have no 	money, and there is no way they can pay for anything. They are rough kids. I said those 	are exactly the boys that ‘need’ Rangers.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RR Leaders MUST support the pastors’ vision, not think RR is the only ministry that is important. Serve your pastor and the church; help serve or cleanup at potlucks, setup at events (Easter 	spread the eggs, Thanksgiving deliver the turkeys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21</a:t>
            </a:fld>
            <a:endParaRPr lang="en-US"/>
          </a:p>
        </p:txBody>
      </p:sp>
    </p:spTree>
    <p:extLst>
      <p:ext uri="{BB962C8B-B14F-4D97-AF65-F5344CB8AC3E}">
        <p14:creationId xmlns:p14="http://schemas.microsoft.com/office/powerpoint/2010/main" val="149067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Communicate with Pastor, ask who he would suggest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Talk to the men and/or women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Explain the requirements of leadership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Background checks are a must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22</a:t>
            </a:fld>
            <a:endParaRPr lang="en-US"/>
          </a:p>
        </p:txBody>
      </p:sp>
    </p:spTree>
    <p:extLst>
      <p:ext uri="{BB962C8B-B14F-4D97-AF65-F5344CB8AC3E}">
        <p14:creationId xmlns:p14="http://schemas.microsoft.com/office/powerpoint/2010/main" val="50275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Get them involved in Leadership Training – at Life360 we had 21 students and 17 were from our 	church (</a:t>
            </a:r>
            <a:r>
              <a:rPr lang="en-US" sz="1200" i="1" kern="1200" dirty="0" err="1">
                <a:solidFill>
                  <a:schemeClr val="tx1"/>
                </a:solidFill>
                <a:effectLst/>
                <a:latin typeface="+mn-lt"/>
                <a:ea typeface="+mn-ea"/>
                <a:cs typeface="+mn-cs"/>
              </a:rPr>
              <a:t>Cmdrs</a:t>
            </a:r>
            <a:r>
              <a:rPr lang="en-US" sz="1200" i="1" kern="1200" dirty="0">
                <a:solidFill>
                  <a:schemeClr val="tx1"/>
                </a:solidFill>
                <a:effectLst/>
                <a:latin typeface="+mn-lt"/>
                <a:ea typeface="+mn-ea"/>
                <a:cs typeface="+mn-cs"/>
              </a:rPr>
              <a:t> and Pastors).  At ROL we had Pastor G and 2 leaders for RB.</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Training for Leaders, and boys.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23</a:t>
            </a:fld>
            <a:endParaRPr lang="en-US"/>
          </a:p>
        </p:txBody>
      </p:sp>
    </p:spTree>
    <p:extLst>
      <p:ext uri="{BB962C8B-B14F-4D97-AF65-F5344CB8AC3E}">
        <p14:creationId xmlns:p14="http://schemas.microsoft.com/office/powerpoint/2010/main" val="6336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Have a pre-meeting, church or at home to be more relaxed and welcoming.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Bring ideas to your boys, then let them help you choose the events they want to do, much better 	results.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BB guns, basketball, what interests Your boys?!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Well organized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Develop a calendar that includes church activities and outreach, local events, area, district and 	national RR events.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the calendar but be flexible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Incorporate local events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Join other outposts, Areas, District, National</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asked, “What is my budget?” Pastor said, “I will establish a checking account for RR, whatever 	you put into it is yours.” I will work with that, don’t get stuck in a box!</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shared our new outpost plan with my Mom, she donated her aluminum can money for our 	charter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Others have caught the vision, and share not only financial needs but in other ways as well, 	especially the victories!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24</a:t>
            </a:fld>
            <a:endParaRPr lang="en-US"/>
          </a:p>
        </p:txBody>
      </p:sp>
    </p:spTree>
    <p:extLst>
      <p:ext uri="{BB962C8B-B14F-4D97-AF65-F5344CB8AC3E}">
        <p14:creationId xmlns:p14="http://schemas.microsoft.com/office/powerpoint/2010/main" val="576113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Hyperlinked</a:t>
            </a:r>
            <a:r>
              <a:rPr lang="en-US" baseline="0" dirty="0"/>
              <a:t> image to resources </a:t>
            </a:r>
          </a:p>
          <a:p>
            <a:r>
              <a:rPr lang="en-US" sz="1200" i="1" kern="1200" dirty="0">
                <a:solidFill>
                  <a:schemeClr val="tx1"/>
                </a:solidFill>
                <a:effectLst/>
                <a:latin typeface="+mn-lt"/>
                <a:ea typeface="+mn-ea"/>
                <a:cs typeface="+mn-cs"/>
              </a:rPr>
              <a:t>Ask for donations, don’t be bashful</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Start fundraisers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whatever you get, donations of money, supplies, etc.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more others see your excitement and that you use what God provides, you will get more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Something scriptural about that – shaken down and overflowing…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25</a:t>
            </a:fld>
            <a:endParaRPr lang="en-US"/>
          </a:p>
        </p:txBody>
      </p:sp>
    </p:spTree>
    <p:extLst>
      <p:ext uri="{BB962C8B-B14F-4D97-AF65-F5344CB8AC3E}">
        <p14:creationId xmlns:p14="http://schemas.microsoft.com/office/powerpoint/2010/main" val="226447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Talk it up at church, tell friends, family, work</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Posters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Yard signs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Flyers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Handouts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Postcards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26</a:t>
            </a:fld>
            <a:endParaRPr lang="en-US"/>
          </a:p>
        </p:txBody>
      </p:sp>
    </p:spTree>
    <p:extLst>
      <p:ext uri="{BB962C8B-B14F-4D97-AF65-F5344CB8AC3E}">
        <p14:creationId xmlns:p14="http://schemas.microsoft.com/office/powerpoint/2010/main" val="130770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Launch</a:t>
            </a:r>
          </a:p>
          <a:p>
            <a:r>
              <a:rPr lang="en-US" sz="1200" i="1" kern="1200" dirty="0">
                <a:solidFill>
                  <a:schemeClr val="tx1"/>
                </a:solidFill>
                <a:effectLst/>
                <a:latin typeface="+mn-lt"/>
                <a:ea typeface="+mn-ea"/>
                <a:cs typeface="+mn-cs"/>
              </a:rPr>
              <a:t>Plan a day way in advance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Make a big deal out of it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Welcome the boys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started with only 1 boy in our church</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2 came first night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Next week, 2 more came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Now sometimes 10 or more!</a:t>
            </a:r>
            <a:endParaRPr lang="en-US" sz="1200" kern="1200" dirty="0">
              <a:solidFill>
                <a:schemeClr val="tx1"/>
              </a:solidFill>
              <a:effectLst/>
              <a:latin typeface="+mn-lt"/>
              <a:ea typeface="+mn-ea"/>
              <a:cs typeface="+mn-cs"/>
            </a:endParaRPr>
          </a:p>
          <a:p>
            <a:r>
              <a:rPr lang="en-US" b="1" dirty="0"/>
              <a:t>Maintain</a:t>
            </a:r>
          </a:p>
          <a:p>
            <a:r>
              <a:rPr lang="en-US" sz="1200" i="1" kern="1200" dirty="0">
                <a:solidFill>
                  <a:schemeClr val="tx1"/>
                </a:solidFill>
                <a:effectLst/>
                <a:latin typeface="+mn-lt"/>
                <a:ea typeface="+mn-ea"/>
                <a:cs typeface="+mn-cs"/>
              </a:rPr>
              <a:t>Produce desired results – Providing boys with a fun environment (by activities), growth (by the advancement system), as well as leadership skills and others.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Plan and conduct exciting meetings and activities in which the boys will learn.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Establish constant and regular communication with Pastor, </a:t>
            </a:r>
            <a:r>
              <a:rPr lang="en-US" sz="1200" i="1" kern="1200" dirty="0" err="1">
                <a:solidFill>
                  <a:schemeClr val="tx1"/>
                </a:solidFill>
                <a:effectLst/>
                <a:latin typeface="+mn-lt"/>
                <a:ea typeface="+mn-ea"/>
                <a:cs typeface="+mn-cs"/>
              </a:rPr>
              <a:t>Cmdrs</a:t>
            </a:r>
            <a:r>
              <a:rPr lang="en-US" sz="1200" i="1" kern="1200" dirty="0">
                <a:solidFill>
                  <a:schemeClr val="tx1"/>
                </a:solidFill>
                <a:effectLst/>
                <a:latin typeface="+mn-lt"/>
                <a:ea typeface="+mn-ea"/>
                <a:cs typeface="+mn-cs"/>
              </a:rPr>
              <a:t>, boys, parents, and other leaders.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call or text Pastor from every event with updates on what is going 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Use newsletters, emails, phone calls, social media (Facebook, </a:t>
            </a:r>
            <a:r>
              <a:rPr lang="en-US" sz="1200" i="1" kern="1200" dirty="0" err="1">
                <a:solidFill>
                  <a:schemeClr val="tx1"/>
                </a:solidFill>
                <a:effectLst/>
                <a:latin typeface="+mn-lt"/>
                <a:ea typeface="+mn-ea"/>
                <a:cs typeface="+mn-cs"/>
              </a:rPr>
              <a:t>etc</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27</a:t>
            </a:fld>
            <a:endParaRPr lang="en-US"/>
          </a:p>
        </p:txBody>
      </p:sp>
    </p:spTree>
    <p:extLst>
      <p:ext uri="{BB962C8B-B14F-4D97-AF65-F5344CB8AC3E}">
        <p14:creationId xmlns:p14="http://schemas.microsoft.com/office/powerpoint/2010/main" val="195503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My wife often says, “You have to be a friend to make a friend.”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Introduce yourself.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Teach the boys the Red Leadership 101 – Hey, What’s Your Face!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 only be a friend but be a mentor, leading them on their journey to </a:t>
            </a:r>
            <a:r>
              <a:rPr lang="en-US" sz="1200" i="1" kern="1200" dirty="0" err="1">
                <a:solidFill>
                  <a:schemeClr val="tx1"/>
                </a:solidFill>
                <a:effectLst/>
                <a:latin typeface="+mn-lt"/>
                <a:ea typeface="+mn-ea"/>
                <a:cs typeface="+mn-cs"/>
              </a:rPr>
              <a:t>Christlike</a:t>
            </a:r>
            <a:r>
              <a:rPr lang="en-US" sz="1200" i="1" kern="1200" dirty="0">
                <a:solidFill>
                  <a:schemeClr val="tx1"/>
                </a:solidFill>
                <a:effectLst/>
                <a:latin typeface="+mn-lt"/>
                <a:ea typeface="+mn-ea"/>
                <a:cs typeface="+mn-cs"/>
              </a:rPr>
              <a:t> manhood and 	servant leaders.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Men of commitment – Be fully devoted to your spouse, family, work, pastor, church, and 	ministry. Commitment requires self-discipline to finish the race.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Determination to start things and see them through, and responsibility to be a person people 	can count on.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have Rangers who come up to me from many years ago: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(Richard L. moving away)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Boys without Dads come to us to ask questions that they will not ask their Moms.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(Ed - no dad, got into trouble, drinking)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Others centered – get known in the community as you share Jesus with them.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9</a:t>
            </a:fld>
            <a:endParaRPr lang="en-US"/>
          </a:p>
        </p:txBody>
      </p:sp>
    </p:spTree>
    <p:extLst>
      <p:ext uri="{BB962C8B-B14F-4D97-AF65-F5344CB8AC3E}">
        <p14:creationId xmlns:p14="http://schemas.microsoft.com/office/powerpoint/2010/main" val="4700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Built a ramp for an older member of the church.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Cut brush out of a widow’s back yard.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Moved storage and helped both Pastor and Marie.</a:t>
            </a:r>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Cmdr</a:t>
            </a:r>
            <a:r>
              <a:rPr lang="en-US" sz="1200" i="1" kern="1200" dirty="0">
                <a:solidFill>
                  <a:schemeClr val="tx1"/>
                </a:solidFill>
                <a:effectLst/>
                <a:latin typeface="+mn-lt"/>
                <a:ea typeface="+mn-ea"/>
                <a:cs typeface="+mn-cs"/>
              </a:rPr>
              <a:t> Michael not interested but taught computer class, still there!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Simeon came to</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Pow Wow just to help, never missed one since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Christian lost dad, troubled, at camp needed confirmation, help cook, biscuit.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Recently we attended a Marietta College basketball game. (Josiah’s story)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10</a:t>
            </a:fld>
            <a:endParaRPr lang="en-US"/>
          </a:p>
        </p:txBody>
      </p:sp>
    </p:spTree>
    <p:extLst>
      <p:ext uri="{BB962C8B-B14F-4D97-AF65-F5344CB8AC3E}">
        <p14:creationId xmlns:p14="http://schemas.microsoft.com/office/powerpoint/2010/main" val="77229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Skill Merits: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Blue representing basic skills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Green representing intermediate skills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Silver </a:t>
            </a:r>
            <a:r>
              <a:rPr lang="en-US" sz="1200" kern="1200" dirty="0">
                <a:solidFill>
                  <a:schemeClr val="tx1"/>
                </a:solidFill>
                <a:effectLst/>
                <a:latin typeface="+mn-lt"/>
                <a:ea typeface="+mn-ea"/>
                <a:cs typeface="+mn-cs"/>
              </a:rPr>
              <a:t>representing advanced skills.</a:t>
            </a:r>
          </a:p>
          <a:p>
            <a:r>
              <a:rPr lang="en-US" sz="1200" kern="1200" dirty="0">
                <a:solidFill>
                  <a:schemeClr val="tx1"/>
                </a:solidFill>
                <a:effectLst/>
                <a:latin typeface="+mn-lt"/>
                <a:ea typeface="+mn-ea"/>
                <a:cs typeface="+mn-cs"/>
              </a:rPr>
              <a:t>	TRaCclub is the online resource delivery system. </a:t>
            </a:r>
          </a:p>
          <a:p>
            <a:r>
              <a:rPr lang="en-US" sz="1200" kern="1200" dirty="0">
                <a:solidFill>
                  <a:schemeClr val="tx1"/>
                </a:solidFill>
                <a:effectLst/>
                <a:latin typeface="+mn-lt"/>
                <a:ea typeface="+mn-ea"/>
                <a:cs typeface="+mn-cs"/>
              </a:rPr>
              <a:t>	Leadership Merits – teaching leadership skills and teamwork.</a:t>
            </a:r>
          </a:p>
          <a:p>
            <a:r>
              <a:rPr lang="en-US" sz="1200" kern="1200" dirty="0">
                <a:solidFill>
                  <a:schemeClr val="tx1"/>
                </a:solidFill>
                <a:effectLst/>
                <a:latin typeface="+mn-lt"/>
                <a:ea typeface="+mn-ea"/>
                <a:cs typeface="+mn-cs"/>
              </a:rPr>
              <a:t>	Bible Merits – 30 are available; 15 each in grades 3-5 and 6-8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Luke lived to “earn” merits.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Simeon drifted through just to hang out with guys, all way through RR, never interested in 	actually “earning” merits but because we documented advancements, he found out he 	was just a step away from GMA!</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Jonathan joined the Marines, on patrol in abandoned area found eggs and chickens, taught the 	others what he learned in RR – how to cook!</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Someone once said I don’t want to be stuck with a Legalistic Curriculum.</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I don’t think so.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It is only so IF we as leaders allow it to be.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I choose not to allow that to be the case.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choose to allow our curriculum to be a “guideline” to making sure our boys and young men 	have fun and get dirty!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They think they are just having fun, so let’s just keep that our own little family secret!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11</a:t>
            </a:fld>
            <a:endParaRPr lang="en-US"/>
          </a:p>
        </p:txBody>
      </p:sp>
    </p:spTree>
    <p:extLst>
      <p:ext uri="{BB962C8B-B14F-4D97-AF65-F5344CB8AC3E}">
        <p14:creationId xmlns:p14="http://schemas.microsoft.com/office/powerpoint/2010/main" val="12667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Noted Christian writer John Maxwell says, “A leader must know the way if he is to show the 	way.”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When I was young my Dad showed me – I can do it!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Let them make mistakes (safely) but I guarantee you won’t forget touching that hot stove if you 	remember that it really is HOT!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Allow boys to choose what they want to do, while you are leading them in the direction to earn 	prescribed merits towards RR award goals.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we as leaders plan, encourage and lead the boys, they will grow not only in wisdom but in 	God’s love as well.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you know what, so do the LEADERS!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Stories by the dozens of the “getting dirty”.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Walking to breakfast at Pow Wow, </a:t>
            </a:r>
            <a:r>
              <a:rPr lang="en-US" sz="1200" i="1" kern="1200" dirty="0" err="1">
                <a:solidFill>
                  <a:schemeClr val="tx1"/>
                </a:solidFill>
                <a:effectLst/>
                <a:latin typeface="+mn-lt"/>
                <a:ea typeface="+mn-ea"/>
                <a:cs typeface="+mn-cs"/>
              </a:rPr>
              <a:t>Cmdr</a:t>
            </a:r>
            <a:r>
              <a:rPr lang="en-US" sz="1200" i="1" kern="1200" dirty="0">
                <a:solidFill>
                  <a:schemeClr val="tx1"/>
                </a:solidFill>
                <a:effectLst/>
                <a:latin typeface="+mn-lt"/>
                <a:ea typeface="+mn-ea"/>
                <a:cs typeface="+mn-cs"/>
              </a:rPr>
              <a:t> leading around the mud, boys tramping 			through the mud</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Encourage boys to invite friends, earn merits, and serve others.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12</a:t>
            </a:fld>
            <a:endParaRPr lang="en-US"/>
          </a:p>
        </p:txBody>
      </p:sp>
    </p:spTree>
    <p:extLst>
      <p:ext uri="{BB962C8B-B14F-4D97-AF65-F5344CB8AC3E}">
        <p14:creationId xmlns:p14="http://schemas.microsoft.com/office/powerpoint/2010/main" val="181328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I’m all about options!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Formal – for adult leaders only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Dress – adult leaders, ER, AR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Utility – standard, recommended for all leaders and age groups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Special – custom option for the local group, my favorite! I promote wearing our Outpost 			uniform – THE OP T-shirt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Cost effective, because boys grow!</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Awards vests – supplemental uniform item which allows boys to display all of the 			awards, training patches, and event patches they have earned in their current 			age group. </a:t>
            </a:r>
            <a:r>
              <a:rPr lang="en-US" sz="1200" i="1" u="sng" kern="1200" dirty="0">
                <a:solidFill>
                  <a:schemeClr val="tx1"/>
                </a:solidFill>
                <a:effectLst/>
                <a:latin typeface="+mn-lt"/>
                <a:ea typeface="+mn-ea"/>
                <a:cs typeface="+mn-cs"/>
              </a:rPr>
              <a:t>And may be worn with any of the above or by itself</a:t>
            </a:r>
            <a:r>
              <a:rPr lang="en-US" sz="1200" i="1" kern="1200" dirty="0">
                <a:solidFill>
                  <a:schemeClr val="tx1"/>
                </a:solidFill>
                <a:effectLst/>
                <a:latin typeface="+mn-lt"/>
                <a:ea typeface="+mn-ea"/>
                <a:cs typeface="+mn-cs"/>
              </a:rPr>
              <a:t>! Vests are a great option.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Then move up to an official RR uniform as boys get older and slow down growing.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13</a:t>
            </a:fld>
            <a:endParaRPr lang="en-US"/>
          </a:p>
        </p:txBody>
      </p:sp>
    </p:spTree>
    <p:extLst>
      <p:ext uri="{BB962C8B-B14F-4D97-AF65-F5344CB8AC3E}">
        <p14:creationId xmlns:p14="http://schemas.microsoft.com/office/powerpoint/2010/main" val="78632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My wife often says, “You have to be a friend to make a friend.”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Introduce yourself.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Teach the boys the Red Leadership 101 – Hey, What’s Your Face!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 only be a friend but be a mentor, leading them on their journey to </a:t>
            </a:r>
            <a:r>
              <a:rPr lang="en-US" sz="1200" i="1" kern="1200" dirty="0" err="1">
                <a:solidFill>
                  <a:schemeClr val="tx1"/>
                </a:solidFill>
                <a:effectLst/>
                <a:latin typeface="+mn-lt"/>
                <a:ea typeface="+mn-ea"/>
                <a:cs typeface="+mn-cs"/>
              </a:rPr>
              <a:t>Christlike</a:t>
            </a:r>
            <a:r>
              <a:rPr lang="en-US" sz="1200" i="1" kern="1200" dirty="0">
                <a:solidFill>
                  <a:schemeClr val="tx1"/>
                </a:solidFill>
                <a:effectLst/>
                <a:latin typeface="+mn-lt"/>
                <a:ea typeface="+mn-ea"/>
                <a:cs typeface="+mn-cs"/>
              </a:rPr>
              <a:t> manhood and 	servant leaders.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Men of commitment – Be fully devoted to your spouse, family, work, pastor, church, and 	ministry. Commitment requires self-discipline to finish the race.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Determination to start things and see them through, and responsibility to be a person people 	can count on.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have Rangers who come up to me from many years ago: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(Richard L. moving away)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Boys without Dads come to us to ask questions that they will not ask their Moms.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(Ed - no dad, got into trouble, drinking)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Others centered – get known in the community as you share Jesus with them.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14</a:t>
            </a:fld>
            <a:endParaRPr lang="en-US"/>
          </a:p>
        </p:txBody>
      </p:sp>
    </p:spTree>
    <p:extLst>
      <p:ext uri="{BB962C8B-B14F-4D97-AF65-F5344CB8AC3E}">
        <p14:creationId xmlns:p14="http://schemas.microsoft.com/office/powerpoint/2010/main" val="214046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Ranger Derby – fun, craft, exciting, competition, strong positive relationships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Local school – Talked to Principle of nearby elementary school – we will provide precut 	derby car kits, school will use them as art, math, science, spelling projects. We will set up 	track in gym on a Saturday and race every car whether student is there or not.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Talked this up and have received donation for track, then a track was donated so we purchased 	a great starter and timer for track.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Auto Checkups &amp; Maintenance Clinics – The Expedition Rangers learned to change the oil and 	tires on cars (Matthew’s Mom flat tire – He said no problem Mom, I’ll change the flat), Did an oil change for single Moms during Sunday morning service as a community service 	project and it grew into a Royal Rangers AND Men’s Ministry event!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15</a:t>
            </a:fld>
            <a:endParaRPr lang="en-US"/>
          </a:p>
        </p:txBody>
      </p:sp>
    </p:spTree>
    <p:extLst>
      <p:ext uri="{BB962C8B-B14F-4D97-AF65-F5344CB8AC3E}">
        <p14:creationId xmlns:p14="http://schemas.microsoft.com/office/powerpoint/2010/main" val="63835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Why be typical, think outside the box!</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Father Son Campout – Friends Only Campout, GI Joe Campout (be creative),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Sports Demonstrations, Clinics, and Camps – Trey asked me to watch him play football,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took 12 Rangers to Marietta College Basketball game (Compliments of Blacks Tree Service) 	(Josiah said I’m not going)</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Concerts and Drama – Matthew asked me to come watch him in a play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C4FF59-557D-B546-B78B-5DF6D96FA83F}" type="slidenum">
              <a:rPr lang="en-US" smtClean="0"/>
              <a:t>16</a:t>
            </a:fld>
            <a:endParaRPr lang="en-US"/>
          </a:p>
        </p:txBody>
      </p:sp>
    </p:spTree>
    <p:extLst>
      <p:ext uri="{BB962C8B-B14F-4D97-AF65-F5344CB8AC3E}">
        <p14:creationId xmlns:p14="http://schemas.microsoft.com/office/powerpoint/2010/main" val="861335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FF31-3017-4B04-AB95-98EFB7108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57D30-93C2-4F22-BAA2-5571CCB0A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679F6-ABAF-4AD4-9C90-17F8305E59AD}"/>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24D8C068-C277-45E2-BB68-1B4130DC4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5E1D-0A8C-48A7-BE72-AB2861B0E094}"/>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10" name="Picture 9">
            <a:extLst>
              <a:ext uri="{FF2B5EF4-FFF2-40B4-BE49-F238E27FC236}">
                <a16:creationId xmlns:a16="http://schemas.microsoft.com/office/drawing/2014/main" id="{1B14F631-77FF-44D7-B33D-0B86EBB23D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473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B77CF5-DD69-462A-B2C3-38CB2E6C0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56F911-3512-4105-A4A8-87910019F470}"/>
              </a:ext>
            </a:extLst>
          </p:cNvPr>
          <p:cNvSpPr>
            <a:spLocks noGrp="1"/>
          </p:cNvSpPr>
          <p:nvPr>
            <p:ph type="title"/>
          </p:nvPr>
        </p:nvSpPr>
        <p:spPr>
          <a:xfrm>
            <a:off x="839788" y="457200"/>
            <a:ext cx="3932237" cy="1600200"/>
          </a:xfrm>
        </p:spPr>
        <p:txBody>
          <a:bodyPr anchor="b">
            <a:normAutofit/>
          </a:bodyPr>
          <a:lstStyle>
            <a:lvl1pPr>
              <a:defRPr sz="4000" b="1"/>
            </a:lvl1pPr>
          </a:lstStyle>
          <a:p>
            <a:r>
              <a:rPr lang="en-US" dirty="0"/>
              <a:t>Click to edit Master title style</a:t>
            </a:r>
          </a:p>
        </p:txBody>
      </p:sp>
      <p:sp>
        <p:nvSpPr>
          <p:cNvPr id="3" name="Content Placeholder 2">
            <a:extLst>
              <a:ext uri="{FF2B5EF4-FFF2-40B4-BE49-F238E27FC236}">
                <a16:creationId xmlns:a16="http://schemas.microsoft.com/office/drawing/2014/main" id="{343CCC39-CC2F-4AA1-BE9E-9334D8FAB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816CE73-F3BD-4DF2-A065-0D24C990C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84C90F-7C10-426C-A07B-A20CE19DA1E5}"/>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6" name="Footer Placeholder 5">
            <a:extLst>
              <a:ext uri="{FF2B5EF4-FFF2-40B4-BE49-F238E27FC236}">
                <a16:creationId xmlns:a16="http://schemas.microsoft.com/office/drawing/2014/main" id="{52975E9A-0C25-4C4F-BC09-74535CC57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FAEE6-2101-4690-9BC7-0B2119B175E2}"/>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257571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3CE2-D541-4EC4-BBE0-509FA74EA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3EB426-929D-4DA7-B07C-EF54A2829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65470C-FC30-40D9-B1B4-41C7145E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184F3B-B626-4703-8E1B-7038317B5561}"/>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6" name="Footer Placeholder 5">
            <a:extLst>
              <a:ext uri="{FF2B5EF4-FFF2-40B4-BE49-F238E27FC236}">
                <a16:creationId xmlns:a16="http://schemas.microsoft.com/office/drawing/2014/main" id="{4FA00D0C-3D2E-4668-9AD6-A5BE888C3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0E9E2-C0AC-43A2-B35F-B0C1953057FF}"/>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161981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30D1-5A97-40CD-921A-B689F047FE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41B95-65F6-42E8-A20B-E678B656F7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C5F5B-874B-4B4A-81C0-5511E08FD4ED}"/>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C257685B-0068-45D0-A54F-38A214FD2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35436-3440-4208-814A-EC5D698C6B7C}"/>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47868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D011FB-5B52-4410-8BC7-98EA533C2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AB884-0C1E-4DD9-874C-544473EE3A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B6BCF-F5F1-48BD-9B53-A6ED10226DC7}"/>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F8341148-8732-435D-9762-527DDF78B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683FF-DC9B-4F7E-8D74-2341097B743A}"/>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31009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BC2754-AEA3-436C-86BA-17B2C1668F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C1FF31-3017-4B04-AB95-98EFB7108EA3}"/>
              </a:ext>
            </a:extLst>
          </p:cNvPr>
          <p:cNvSpPr>
            <a:spLocks noGrp="1"/>
          </p:cNvSpPr>
          <p:nvPr>
            <p:ph type="ctrTitle"/>
          </p:nvPr>
        </p:nvSpPr>
        <p:spPr>
          <a:xfrm>
            <a:off x="612648" y="2375091"/>
            <a:ext cx="10963656" cy="2387600"/>
          </a:xfrm>
        </p:spPr>
        <p:txBody>
          <a:bodyPr anchor="b">
            <a:normAutofit/>
          </a:bodyPr>
          <a:lstStyle>
            <a:lvl1pPr algn="ctr">
              <a:defRPr sz="6600" b="1"/>
            </a:lvl1pPr>
          </a:lstStyle>
          <a:p>
            <a:r>
              <a:rPr lang="en-US" dirty="0"/>
              <a:t>Click to edit Master title style</a:t>
            </a:r>
          </a:p>
        </p:txBody>
      </p:sp>
      <p:sp>
        <p:nvSpPr>
          <p:cNvPr id="4" name="Date Placeholder 3">
            <a:extLst>
              <a:ext uri="{FF2B5EF4-FFF2-40B4-BE49-F238E27FC236}">
                <a16:creationId xmlns:a16="http://schemas.microsoft.com/office/drawing/2014/main" id="{7D2679F6-ABAF-4AD4-9C90-17F8305E59AD}"/>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24D8C068-C277-45E2-BB68-1B4130DC4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5E1D-0A8C-48A7-BE72-AB2861B0E094}"/>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96880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D07968-4B7F-4202-B17D-52F12DDED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54DF7A1-921F-499D-87DE-4C23F3B9853D}"/>
              </a:ext>
            </a:extLst>
          </p:cNvPr>
          <p:cNvSpPr>
            <a:spLocks noGrp="1"/>
          </p:cNvSpPr>
          <p:nvPr>
            <p:ph type="title"/>
          </p:nvPr>
        </p:nvSpPr>
        <p:spPr/>
        <p:txBody>
          <a:bodyPr>
            <a:normAutofit/>
          </a:bodyPr>
          <a:lstStyle>
            <a:lvl1pPr>
              <a:defRPr sz="4800" b="1"/>
            </a:lvl1pPr>
          </a:lstStyle>
          <a:p>
            <a:r>
              <a:rPr lang="en-US" dirty="0"/>
              <a:t>Click to edit Master title style</a:t>
            </a:r>
          </a:p>
        </p:txBody>
      </p:sp>
      <p:sp>
        <p:nvSpPr>
          <p:cNvPr id="3" name="Content Placeholder 2">
            <a:extLst>
              <a:ext uri="{FF2B5EF4-FFF2-40B4-BE49-F238E27FC236}">
                <a16:creationId xmlns:a16="http://schemas.microsoft.com/office/drawing/2014/main" id="{5B15D301-596E-4976-A114-839CFA35AB6B}"/>
              </a:ext>
            </a:extLst>
          </p:cNvPr>
          <p:cNvSpPr>
            <a:spLocks noGrp="1"/>
          </p:cNvSpPr>
          <p:nvPr>
            <p:ph idx="1"/>
          </p:nvPr>
        </p:nvSpPr>
        <p:spPr/>
        <p:txBody>
          <a:bodyPr/>
          <a:lstStyle>
            <a:lvl1pPr>
              <a:defRPr sz="4000"/>
            </a:lvl1pPr>
            <a:lvl2pPr>
              <a:defRPr sz="3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3077F4-E6A4-4B70-8223-8F5D6561F8AE}"/>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2FAE6066-124A-44E6-B134-E6B8D82B5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20329-3692-4144-9649-9BDAB5089CAC}"/>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9" name="Picture 8">
            <a:extLst>
              <a:ext uri="{FF2B5EF4-FFF2-40B4-BE49-F238E27FC236}">
                <a16:creationId xmlns:a16="http://schemas.microsoft.com/office/drawing/2014/main" id="{797EC4EB-1D98-41EF-853B-9B6CE2D20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2480" y="5259156"/>
            <a:ext cx="3422469" cy="1084659"/>
          </a:xfrm>
          <a:prstGeom prst="rect">
            <a:avLst/>
          </a:prstGeom>
        </p:spPr>
      </p:pic>
    </p:spTree>
    <p:extLst>
      <p:ext uri="{BB962C8B-B14F-4D97-AF65-F5344CB8AC3E}">
        <p14:creationId xmlns:p14="http://schemas.microsoft.com/office/powerpoint/2010/main" val="129080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5CB-5555-40BA-BEF5-8241587E4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E5743D-F90E-4603-B60A-94E9E98A8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B6A9D5F-9459-488D-AF0C-3FE91A7E6B12}"/>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309E589D-B8FB-4747-A3E1-2AEBA9911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A6941-7953-4995-9D86-EE6ABD0E6577}"/>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11957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C25D-AFB9-4D38-B86A-F0A88F4D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0990B-7B4D-4EE2-953C-4D8D11203D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2AE5F9-2369-4782-9223-DD9AC63FF9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E7BBA3-A80E-4A00-AF02-A8D31F51A546}"/>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6" name="Footer Placeholder 5">
            <a:extLst>
              <a:ext uri="{FF2B5EF4-FFF2-40B4-BE49-F238E27FC236}">
                <a16:creationId xmlns:a16="http://schemas.microsoft.com/office/drawing/2014/main" id="{D07CDC83-05A7-43D0-A821-ADD2FC80D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B8F76F-6699-431D-A4A4-7D582135A640}"/>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53667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58D6-C1F2-4C84-BE67-9E40818E40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B8F20E-9548-4040-91A5-E1A41E296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C75F00-1DB0-40BF-8621-E2F378D5D7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39B19F-661A-48BB-9E86-01D831A57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F81342-7F77-4763-8F42-E7EADBBF57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EDCF9F-2DB7-4D15-86FD-FAF4368EE2B4}"/>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8" name="Footer Placeholder 7">
            <a:extLst>
              <a:ext uri="{FF2B5EF4-FFF2-40B4-BE49-F238E27FC236}">
                <a16:creationId xmlns:a16="http://schemas.microsoft.com/office/drawing/2014/main" id="{A5CBEB7E-BE1C-4A81-9832-86B9CF2B50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D9CB7-35C2-414F-A241-F9BCE9435DC5}"/>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227139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B55D03-2A85-4258-A7B0-92EB8A810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B82F39-D32F-4306-83A0-74AD076DA570}"/>
              </a:ext>
            </a:extLst>
          </p:cNvPr>
          <p:cNvSpPr>
            <a:spLocks noGrp="1"/>
          </p:cNvSpPr>
          <p:nvPr>
            <p:ph type="title"/>
          </p:nvPr>
        </p:nvSpPr>
        <p:spPr/>
        <p:txBody>
          <a:bodyPr>
            <a:normAutofit/>
          </a:bodyPr>
          <a:lstStyle>
            <a:lvl1pPr>
              <a:defRPr sz="4800" b="1"/>
            </a:lvl1pPr>
          </a:lstStyle>
          <a:p>
            <a:r>
              <a:rPr lang="en-US" dirty="0"/>
              <a:t>Click to edit Master title style</a:t>
            </a:r>
          </a:p>
        </p:txBody>
      </p:sp>
      <p:sp>
        <p:nvSpPr>
          <p:cNvPr id="3" name="Date Placeholder 2">
            <a:extLst>
              <a:ext uri="{FF2B5EF4-FFF2-40B4-BE49-F238E27FC236}">
                <a16:creationId xmlns:a16="http://schemas.microsoft.com/office/drawing/2014/main" id="{4124B8E9-DD08-4D03-AD73-7763CB21AF5D}"/>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4" name="Footer Placeholder 3">
            <a:extLst>
              <a:ext uri="{FF2B5EF4-FFF2-40B4-BE49-F238E27FC236}">
                <a16:creationId xmlns:a16="http://schemas.microsoft.com/office/drawing/2014/main" id="{C245CD92-E573-4198-8A5B-A19B15242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3100FA-FA2C-408D-AB25-3AC65D0569E4}"/>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124293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473C4A-F620-4310-A0CD-A34392647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B82F39-D32F-4306-83A0-74AD076DA570}"/>
              </a:ext>
            </a:extLst>
          </p:cNvPr>
          <p:cNvSpPr>
            <a:spLocks noGrp="1"/>
          </p:cNvSpPr>
          <p:nvPr>
            <p:ph type="title"/>
          </p:nvPr>
        </p:nvSpPr>
        <p:spPr/>
        <p:txBody>
          <a:bodyPr>
            <a:normAutofit/>
          </a:bodyPr>
          <a:lstStyle>
            <a:lvl1pPr>
              <a:defRPr sz="4800" b="1"/>
            </a:lvl1pPr>
          </a:lstStyle>
          <a:p>
            <a:r>
              <a:rPr lang="en-US" dirty="0"/>
              <a:t>Click to edit Master title style</a:t>
            </a:r>
          </a:p>
        </p:txBody>
      </p:sp>
      <p:sp>
        <p:nvSpPr>
          <p:cNvPr id="3" name="Date Placeholder 2">
            <a:extLst>
              <a:ext uri="{FF2B5EF4-FFF2-40B4-BE49-F238E27FC236}">
                <a16:creationId xmlns:a16="http://schemas.microsoft.com/office/drawing/2014/main" id="{4124B8E9-DD08-4D03-AD73-7763CB21AF5D}"/>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4" name="Footer Placeholder 3">
            <a:extLst>
              <a:ext uri="{FF2B5EF4-FFF2-40B4-BE49-F238E27FC236}">
                <a16:creationId xmlns:a16="http://schemas.microsoft.com/office/drawing/2014/main" id="{C245CD92-E573-4198-8A5B-A19B15242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3100FA-FA2C-408D-AB25-3AC65D0569E4}"/>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397587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242F10-7C84-4281-88F6-A991D9BB7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DD85B71F-ABB8-4B1C-97D7-6E675BF0108D}"/>
              </a:ext>
            </a:extLst>
          </p:cNvPr>
          <p:cNvSpPr>
            <a:spLocks noGrp="1"/>
          </p:cNvSpPr>
          <p:nvPr>
            <p:ph type="dt" sz="half" idx="10"/>
          </p:nvPr>
        </p:nvSpPr>
        <p:spPr/>
        <p:txBody>
          <a:bodyPr/>
          <a:lstStyle/>
          <a:p>
            <a:fld id="{4987E162-4A7E-4A29-B46E-1E659E96DAAC}" type="datetimeFigureOut">
              <a:rPr lang="en-US" smtClean="0"/>
              <a:t>2/16/2018</a:t>
            </a:fld>
            <a:endParaRPr lang="en-US"/>
          </a:p>
        </p:txBody>
      </p:sp>
      <p:sp>
        <p:nvSpPr>
          <p:cNvPr id="3" name="Footer Placeholder 2">
            <a:extLst>
              <a:ext uri="{FF2B5EF4-FFF2-40B4-BE49-F238E27FC236}">
                <a16:creationId xmlns:a16="http://schemas.microsoft.com/office/drawing/2014/main" id="{BE529D49-53B8-4C14-BDBE-564ACF4F04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836EE1-9D84-40FA-AE50-48093AD95993}"/>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8" name="Picture 7">
            <a:extLst>
              <a:ext uri="{FF2B5EF4-FFF2-40B4-BE49-F238E27FC236}">
                <a16:creationId xmlns:a16="http://schemas.microsoft.com/office/drawing/2014/main" id="{9846526D-3EF7-4D41-A807-2518D12DF9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2480" y="360568"/>
            <a:ext cx="3422469" cy="1084659"/>
          </a:xfrm>
          <a:prstGeom prst="rect">
            <a:avLst/>
          </a:prstGeom>
        </p:spPr>
      </p:pic>
    </p:spTree>
    <p:extLst>
      <p:ext uri="{BB962C8B-B14F-4D97-AF65-F5344CB8AC3E}">
        <p14:creationId xmlns:p14="http://schemas.microsoft.com/office/powerpoint/2010/main" val="194622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1EF1CF-3E8B-4152-8284-4793A8D3FA9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581E97D-49FF-46CA-8B03-BA4CBE5DA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4EFA41-64BA-4A81-BFD6-BD5C505B6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818650-9150-484A-A71B-250C439E4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7E162-4A7E-4A29-B46E-1E659E96DAAC}" type="datetimeFigureOut">
              <a:rPr lang="en-US" smtClean="0"/>
              <a:t>2/16/2018</a:t>
            </a:fld>
            <a:endParaRPr lang="en-US"/>
          </a:p>
        </p:txBody>
      </p:sp>
      <p:sp>
        <p:nvSpPr>
          <p:cNvPr id="5" name="Footer Placeholder 4">
            <a:extLst>
              <a:ext uri="{FF2B5EF4-FFF2-40B4-BE49-F238E27FC236}">
                <a16:creationId xmlns:a16="http://schemas.microsoft.com/office/drawing/2014/main" id="{67E82422-E966-4DD0-8FF8-1D1C4EF71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79DC76-6C75-44FE-9DDD-E74AA1BB2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8C505-8809-4E4D-A4BC-33E2EE9C8C18}" type="slidenum">
              <a:rPr lang="en-US" smtClean="0"/>
              <a:t>‹#›</a:t>
            </a:fld>
            <a:endParaRPr lang="en-US"/>
          </a:p>
        </p:txBody>
      </p:sp>
    </p:spTree>
    <p:extLst>
      <p:ext uri="{BB962C8B-B14F-4D97-AF65-F5344CB8AC3E}">
        <p14:creationId xmlns:p14="http://schemas.microsoft.com/office/powerpoint/2010/main" val="61248456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17.jpeg" Type="http://schemas.openxmlformats.org/officeDocument/2006/relationships/image"/><Relationship Id="rId2" Target="../notesSlides/notesSlide3.xml" Type="http://schemas.openxmlformats.org/officeDocument/2006/relationships/notesSlid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8.jpe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9.jpeg" Type="http://schemas.openxmlformats.org/officeDocument/2006/relationships/image"/><Relationship Id="rId2" Target="../notesSlides/notesSlide5.xml" Type="http://schemas.openxmlformats.org/officeDocument/2006/relationships/notesSlid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arget="../media/image21.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22.jpeg" Type="http://schemas.openxmlformats.org/officeDocument/2006/relationships/image"/><Relationship Id="rId2" Target="../notesSlides/notesSlide8.xml" Type="http://schemas.openxmlformats.org/officeDocument/2006/relationships/notesSlide"/><Relationship Id="rId1" Target="../slideLayouts/slideLayout7.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arget="../media/image23.jpe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 Id="rId4" Target="../media/image24.jpeg" Type="http://schemas.openxmlformats.org/officeDocument/2006/relationships/image"/></Relationships>
</file>

<file path=ppt/slides/_rels/slide18.xml.rels><?xml version="1.0" encoding="UTF-8" standalone="yes" ?><Relationships xmlns="http://schemas.openxmlformats.org/package/2006/relationships"><Relationship Id="rId8" Target="../media/hdphoto3.wdp" Type="http://schemas.microsoft.com/office/2007/relationships/hdphoto"/><Relationship Id="rId3" Target="../media/image25.jpeg" Type="http://schemas.openxmlformats.org/officeDocument/2006/relationships/image"/><Relationship Id="rId7" Target="../media/image29.pn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 Id="rId6" Target="../media/image28.jpeg" Type="http://schemas.openxmlformats.org/officeDocument/2006/relationships/image"/><Relationship Id="rId5" Target="../media/image27.jpeg" Type="http://schemas.openxmlformats.org/officeDocument/2006/relationships/image"/><Relationship Id="rId4" Target="../media/image26.jpeg" Type="http://schemas.openxmlformats.org/officeDocument/2006/relationships/image"/></Relationships>
</file>

<file path=ppt/slides/_rels/slide19.xml.rels><?xml version="1.0" encoding="UTF-8" standalone="yes" ?><Relationships xmlns="http://schemas.openxmlformats.org/package/2006/relationships"><Relationship Id="rId2" Target="../media/image30.jpeg" Type="http://schemas.openxmlformats.org/officeDocument/2006/relationships/image"/><Relationship Id="rId1" Target="../slideLayouts/slideLayout6.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tartroyalrangers.com/star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arget="../media/image32.jpeg" Type="http://schemas.openxmlformats.org/officeDocument/2006/relationships/image"/><Relationship Id="rId2" Target="../notesSlides/notesSlide13.xml" Type="http://schemas.openxmlformats.org/officeDocument/2006/relationships/notesSlide"/><Relationship Id="rId1" Target="../slideLayouts/slideLayout7.xml" Type="http://schemas.openxmlformats.org/officeDocument/2006/relationships/slideLayout"/></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royalrangers.com/programs/tracclub/" TargetMode="External"/><Relationship Id="rId7" Type="http://schemas.openxmlformats.org/officeDocument/2006/relationships/hyperlink" Target="http://startroyalrangers.com/startup-resource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gospelpublishing.com/store/startitem.cfm?item=238946&amp;cat=GPINDEX&amp;mastercat=&amp;path=GPINDEX" TargetMode="External"/><Relationship Id="rId5" Type="http://schemas.openxmlformats.org/officeDocument/2006/relationships/hyperlink" Target="http://gospelpublishing.com/store/startitem.cfm?item=239005" TargetMode="External"/><Relationship Id="rId4" Type="http://schemas.openxmlformats.org/officeDocument/2006/relationships/hyperlink" Target="http://gospelpublishing.com/store/startitem.cfm?item=020707" TargetMode="External"/></Relationships>
</file>

<file path=ppt/slides/_rels/slide26.xml.rels><?xml version="1.0" encoding="UTF-8" standalone="yes" ?><Relationships xmlns="http://schemas.openxmlformats.org/package/2006/relationships"><Relationship Id="rId8" Target="http://royalrangers.com/programs/tracclub/" TargetMode="External" Type="http://schemas.openxmlformats.org/officeDocument/2006/relationships/hyperlink"/><Relationship Id="rId3" Target="http://gospelpublishing.com/store/startitem.cfm?item=344228&amp;cat=GPINDEX&amp;mastercat=&amp;path=GPINDEX" TargetMode="External" Type="http://schemas.openxmlformats.org/officeDocument/2006/relationships/hyperlink"/><Relationship Id="rId7" Target="http://gospelpublishing.com/store/startitem.cfm?item=238950&amp;cat=iRRPROMOS&amp;mastercat=&amp;path=iRRPROMOS" TargetMode="External" Type="http://schemas.openxmlformats.org/officeDocument/2006/relationships/hyperlink"/><Relationship Id="rId2" Target="../notesSlides/notesSlide18.xml" Type="http://schemas.openxmlformats.org/officeDocument/2006/relationships/notesSlide"/><Relationship Id="rId1" Target="../slideLayouts/slideLayout7.xml" Type="http://schemas.openxmlformats.org/officeDocument/2006/relationships/slideLayout"/><Relationship Id="rId6" Target="http://gospelpublishing.com/store/startitem.cfm?item=239005&amp;cat=iRRPROMOS&amp;mastercat=&amp;path=iRRPROMOS" TargetMode="External" Type="http://schemas.openxmlformats.org/officeDocument/2006/relationships/hyperlink"/><Relationship Id="rId5" Target="http://gospelpublishing.com/store/startitem.cfm?item=116790&amp;cat=iRRPROMOS&amp;mastercat=&amp;path=iRRPROMOS" TargetMode="External" Type="http://schemas.openxmlformats.org/officeDocument/2006/relationships/hyperlink"/><Relationship Id="rId4" Target="http://gospelpublishing.com/store/startitem.cfm?item=116789&amp;cat=iRRPROMOS&amp;mastercat=&amp;path=iRRPROMOS" TargetMode="External" Type="http://schemas.openxmlformats.org/officeDocument/2006/relationships/hyperlink"/><Relationship Id="rId9" Target="../media/image34.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6.jpeg" Type="http://schemas.openxmlformats.org/officeDocument/2006/relationships/image"/><Relationship Id="rId1" Target="../slideLayouts/slideLayout3.xml" Type="http://schemas.openxmlformats.org/officeDocument/2006/relationships/slideLayout"/></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arget="../media/image16.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1D3E-3B66-4B84-A1F4-CC52E774A779}"/>
              </a:ext>
            </a:extLst>
          </p:cNvPr>
          <p:cNvSpPr>
            <a:spLocks noGrp="1"/>
          </p:cNvSpPr>
          <p:nvPr>
            <p:ph type="ctrTitle"/>
          </p:nvPr>
        </p:nvSpPr>
        <p:spPr>
          <a:xfrm>
            <a:off x="1069848" y="3831335"/>
            <a:ext cx="10067544" cy="1050227"/>
          </a:xfrm>
        </p:spPr>
        <p:txBody>
          <a:bodyPr>
            <a:normAutofit/>
          </a:bodyPr>
          <a:lstStyle/>
          <a:p>
            <a:r>
              <a:rPr lang="en-US" sz="6600" b="1" dirty="0"/>
              <a:t>Starting a New Outpost</a:t>
            </a:r>
          </a:p>
        </p:txBody>
      </p:sp>
    </p:spTree>
    <p:extLst>
      <p:ext uri="{BB962C8B-B14F-4D97-AF65-F5344CB8AC3E}">
        <p14:creationId xmlns:p14="http://schemas.microsoft.com/office/powerpoint/2010/main" val="2025373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Activities</a:t>
            </a:r>
            <a:br>
              <a:rPr lang="en-US" dirty="0"/>
            </a:br>
            <a:r>
              <a:rPr lang="en-US" sz="3200" i="1" dirty="0"/>
              <a:t>do fun things together</a:t>
            </a:r>
          </a:p>
        </p:txBody>
      </p:sp>
      <p:sp>
        <p:nvSpPr>
          <p:cNvPr id="7" name="Content Placeholder 2"/>
          <p:cNvSpPr txBox="1">
            <a:spLocks/>
          </p:cNvSpPr>
          <p:nvPr/>
        </p:nvSpPr>
        <p:spPr>
          <a:xfrm>
            <a:off x="838200" y="1965959"/>
            <a:ext cx="7665720" cy="3982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Make a list of activities boys in your community have in common</a:t>
            </a:r>
          </a:p>
          <a:p>
            <a:r>
              <a:rPr lang="en-US" sz="3200" dirty="0"/>
              <a:t>Make a list of activities men in your church have the expertise to provide </a:t>
            </a:r>
          </a:p>
          <a:p>
            <a:r>
              <a:rPr lang="en-US" sz="3200" dirty="0"/>
              <a:t>Compare </a:t>
            </a:r>
          </a:p>
        </p:txBody>
      </p:sp>
      <p:sp>
        <p:nvSpPr>
          <p:cNvPr id="3" name="TextBox 2"/>
          <p:cNvSpPr txBox="1"/>
          <p:nvPr/>
        </p:nvSpPr>
        <p:spPr>
          <a:xfrm>
            <a:off x="838200" y="5638800"/>
            <a:ext cx="7665720" cy="1015663"/>
          </a:xfrm>
          <a:prstGeom prst="rect">
            <a:avLst/>
          </a:prstGeom>
          <a:noFill/>
        </p:spPr>
        <p:txBody>
          <a:bodyPr wrap="square" rtlCol="0">
            <a:spAutoFit/>
          </a:bodyPr>
          <a:lstStyle/>
          <a:p>
            <a:pPr algn="ctr"/>
            <a:r>
              <a:rPr lang="en-US" sz="2000" dirty="0"/>
              <a:t>“Men and boys are changed by what they experience together, not necessarily by what they are told.” </a:t>
            </a:r>
          </a:p>
          <a:p>
            <a:pPr algn="ctr"/>
            <a:r>
              <a:rPr lang="mr-IN" sz="2000" dirty="0"/>
              <a:t>–</a:t>
            </a:r>
            <a:r>
              <a:rPr lang="en-US" sz="2000" dirty="0"/>
              <a:t> David Murrow, </a:t>
            </a:r>
            <a:r>
              <a:rPr lang="en-US" sz="2000" i="1" dirty="0"/>
              <a:t>Why Men Hate Going to Church</a:t>
            </a:r>
          </a:p>
        </p:txBody>
      </p:sp>
      <p:pic>
        <p:nvPicPr>
          <p:cNvPr id="4" name="Picture 3"/>
          <p:cNvPicPr>
            <a:picLocks noChangeAspect="1"/>
          </p:cNvPicPr>
          <p:nvPr/>
        </p:nvPicPr>
        <p:blipFill>
          <a:blip r:embed="rId3"/>
          <a:stretch>
            <a:fillRect/>
          </a:stretch>
        </p:blipFill>
        <p:spPr>
          <a:xfrm>
            <a:off x="8503920" y="1690688"/>
            <a:ext cx="3581400" cy="4951900"/>
          </a:xfrm>
          <a:prstGeom prst="rect">
            <a:avLst/>
          </a:prstGeom>
        </p:spPr>
      </p:pic>
      <p:sp>
        <p:nvSpPr>
          <p:cNvPr id="9" name="Rectangle 8"/>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2</a:t>
            </a:r>
            <a:endParaRPr lang="en-US" dirty="0"/>
          </a:p>
        </p:txBody>
      </p:sp>
    </p:spTree>
    <p:extLst>
      <p:ext uri="{BB962C8B-B14F-4D97-AF65-F5344CB8AC3E}">
        <p14:creationId xmlns:p14="http://schemas.microsoft.com/office/powerpoint/2010/main" val="172284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Advancement System</a:t>
            </a:r>
            <a:br>
              <a:rPr lang="en-US" dirty="0"/>
            </a:br>
            <a:r>
              <a:rPr lang="en-US" sz="3200" i="1" dirty="0"/>
              <a:t>grow in Christ-like manhood</a:t>
            </a:r>
          </a:p>
        </p:txBody>
      </p:sp>
      <p:sp>
        <p:nvSpPr>
          <p:cNvPr id="7" name="Content Placeholder 2"/>
          <p:cNvSpPr txBox="1">
            <a:spLocks/>
          </p:cNvSpPr>
          <p:nvPr/>
        </p:nvSpPr>
        <p:spPr>
          <a:xfrm>
            <a:off x="838200" y="2225039"/>
            <a:ext cx="5494020" cy="3982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Honoring boys and respecting budgets: </a:t>
            </a:r>
          </a:p>
          <a:p>
            <a:pPr lvl="1"/>
            <a:r>
              <a:rPr lang="en-US" dirty="0"/>
              <a:t>Medals, ribbons, patches for uniforms</a:t>
            </a:r>
          </a:p>
          <a:p>
            <a:pPr lvl="1"/>
            <a:r>
              <a:rPr lang="en-US" dirty="0"/>
              <a:t>Medallions, coins, certificates</a:t>
            </a:r>
          </a:p>
          <a:p>
            <a:endParaRPr lang="en-US" sz="3200" dirty="0"/>
          </a:p>
        </p:txBody>
      </p:sp>
      <p:pic>
        <p:nvPicPr>
          <p:cNvPr id="2" name="Picture 1"/>
          <p:cNvPicPr>
            <a:picLocks noChangeAspect="1"/>
          </p:cNvPicPr>
          <p:nvPr/>
        </p:nvPicPr>
        <p:blipFill>
          <a:blip r:embed="rId3"/>
          <a:stretch>
            <a:fillRect/>
          </a:stretch>
        </p:blipFill>
        <p:spPr>
          <a:xfrm>
            <a:off x="6332220" y="2252365"/>
            <a:ext cx="5522708" cy="3696652"/>
          </a:xfrm>
          <a:prstGeom prst="rect">
            <a:avLst/>
          </a:prstGeom>
        </p:spPr>
      </p:pic>
      <p:sp>
        <p:nvSpPr>
          <p:cNvPr id="9" name="TextBox 8"/>
          <p:cNvSpPr txBox="1"/>
          <p:nvPr/>
        </p:nvSpPr>
        <p:spPr>
          <a:xfrm>
            <a:off x="838200" y="5949017"/>
            <a:ext cx="10957560" cy="707886"/>
          </a:xfrm>
          <a:prstGeom prst="rect">
            <a:avLst/>
          </a:prstGeom>
          <a:noFill/>
        </p:spPr>
        <p:txBody>
          <a:bodyPr wrap="square" rtlCol="0">
            <a:spAutoFit/>
          </a:bodyPr>
          <a:lstStyle/>
          <a:p>
            <a:pPr algn="ctr"/>
            <a:r>
              <a:rPr lang="en-US" sz="2000" dirty="0"/>
              <a:t>The system intentionally connects the Royal Rangers discipleship process to the boy’s journey to manhood</a:t>
            </a:r>
            <a:r>
              <a:rPr lang="mr-IN" sz="2000" dirty="0"/>
              <a:t>–</a:t>
            </a:r>
            <a:r>
              <a:rPr lang="en-US" sz="2000" dirty="0"/>
              <a:t> adventure, character, and task.</a:t>
            </a:r>
          </a:p>
        </p:txBody>
      </p:sp>
      <p:sp>
        <p:nvSpPr>
          <p:cNvPr id="10" name="Rectangle 9"/>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3</a:t>
            </a:r>
            <a:endParaRPr lang="en-US" dirty="0"/>
          </a:p>
        </p:txBody>
      </p:sp>
    </p:spTree>
    <p:extLst>
      <p:ext uri="{BB962C8B-B14F-4D97-AF65-F5344CB8AC3E}">
        <p14:creationId xmlns:p14="http://schemas.microsoft.com/office/powerpoint/2010/main" val="59882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Interactive Learning</a:t>
            </a:r>
            <a:br>
              <a:rPr lang="en-US" dirty="0">
                <a:solidFill>
                  <a:srgbClr val="C00000"/>
                </a:solidFill>
              </a:rPr>
            </a:br>
            <a:r>
              <a:rPr lang="en-US" sz="3200" i="1" dirty="0"/>
              <a:t>learn in fun, hands-on ways</a:t>
            </a:r>
          </a:p>
        </p:txBody>
      </p:sp>
      <p:sp>
        <p:nvSpPr>
          <p:cNvPr id="7" name="Content Placeholder 2"/>
          <p:cNvSpPr txBox="1">
            <a:spLocks/>
          </p:cNvSpPr>
          <p:nvPr/>
        </p:nvSpPr>
        <p:spPr>
          <a:xfrm>
            <a:off x="838198" y="2089344"/>
            <a:ext cx="5685115" cy="419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Built-in activities in the merit requirements</a:t>
            </a:r>
          </a:p>
          <a:p>
            <a:r>
              <a:rPr lang="en-US" sz="3200" dirty="0"/>
              <a:t>Variety of options to match boys’ interests </a:t>
            </a:r>
            <a:endParaRPr lang="en-US" dirty="0"/>
          </a:p>
          <a:p>
            <a:endParaRPr lang="en-US" sz="3200" dirty="0"/>
          </a:p>
        </p:txBody>
      </p:sp>
      <p:sp>
        <p:nvSpPr>
          <p:cNvPr id="8" name="Rectangle 7"/>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4</a:t>
            </a:r>
            <a:endParaRPr lang="en-US" dirty="0"/>
          </a:p>
        </p:txBody>
      </p:sp>
      <p:pic>
        <p:nvPicPr>
          <p:cNvPr id="4" name="Picture 3"/>
          <p:cNvPicPr>
            <a:picLocks noChangeAspect="1"/>
          </p:cNvPicPr>
          <p:nvPr/>
        </p:nvPicPr>
        <p:blipFill>
          <a:blip r:embed="rId3"/>
          <a:stretch>
            <a:fillRect/>
          </a:stretch>
        </p:blipFill>
        <p:spPr>
          <a:xfrm>
            <a:off x="6523313" y="2056686"/>
            <a:ext cx="5545266" cy="3752688"/>
          </a:xfrm>
          <a:prstGeom prst="rect">
            <a:avLst/>
          </a:prstGeom>
        </p:spPr>
      </p:pic>
      <p:sp>
        <p:nvSpPr>
          <p:cNvPr id="5" name="TextBox 4"/>
          <p:cNvSpPr txBox="1"/>
          <p:nvPr/>
        </p:nvSpPr>
        <p:spPr>
          <a:xfrm>
            <a:off x="929639" y="5836467"/>
            <a:ext cx="10663647" cy="1200329"/>
          </a:xfrm>
          <a:prstGeom prst="rect">
            <a:avLst/>
          </a:prstGeom>
          <a:noFill/>
        </p:spPr>
        <p:txBody>
          <a:bodyPr wrap="square" rtlCol="0">
            <a:spAutoFit/>
          </a:bodyPr>
          <a:lstStyle/>
          <a:p>
            <a:pPr algn="ctr"/>
            <a:r>
              <a:rPr lang="en-US" sz="2400" dirty="0"/>
              <a:t>Boys learn best when they </a:t>
            </a:r>
            <a:r>
              <a:rPr lang="en-US" sz="2400" i="1" dirty="0"/>
              <a:t>hear</a:t>
            </a:r>
            <a:r>
              <a:rPr lang="en-US" sz="2400" dirty="0"/>
              <a:t> instruction, </a:t>
            </a:r>
            <a:r>
              <a:rPr lang="en-US" sz="2400" i="1" dirty="0"/>
              <a:t>see</a:t>
            </a:r>
            <a:r>
              <a:rPr lang="en-US" sz="2400" dirty="0"/>
              <a:t> it demonstrated, immediately </a:t>
            </a:r>
            <a:r>
              <a:rPr lang="en-US" sz="2400" i="1" dirty="0"/>
              <a:t>do</a:t>
            </a:r>
            <a:r>
              <a:rPr lang="en-US" sz="2400" dirty="0"/>
              <a:t> it themselves, and have the opportunity to </a:t>
            </a:r>
            <a:r>
              <a:rPr lang="en-US" sz="2400" i="1" dirty="0"/>
              <a:t>teach</a:t>
            </a:r>
            <a:r>
              <a:rPr lang="en-US" sz="2400" dirty="0"/>
              <a:t> others.</a:t>
            </a:r>
          </a:p>
          <a:p>
            <a:pPr algn="ctr"/>
            <a:endParaRPr lang="en-US" sz="2400" dirty="0"/>
          </a:p>
        </p:txBody>
      </p:sp>
    </p:spTree>
    <p:extLst>
      <p:ext uri="{BB962C8B-B14F-4D97-AF65-F5344CB8AC3E}">
        <p14:creationId xmlns:p14="http://schemas.microsoft.com/office/powerpoint/2010/main" val="155280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Uniforms</a:t>
            </a:r>
            <a:br>
              <a:rPr lang="en-US" dirty="0">
                <a:solidFill>
                  <a:srgbClr val="C00000"/>
                </a:solidFill>
              </a:rPr>
            </a:br>
            <a:r>
              <a:rPr lang="en-US" sz="3200" i="1" dirty="0"/>
              <a:t>you belong to something big</a:t>
            </a:r>
          </a:p>
        </p:txBody>
      </p:sp>
      <p:sp>
        <p:nvSpPr>
          <p:cNvPr id="7" name="Content Placeholder 2"/>
          <p:cNvSpPr txBox="1">
            <a:spLocks/>
          </p:cNvSpPr>
          <p:nvPr/>
        </p:nvSpPr>
        <p:spPr>
          <a:xfrm>
            <a:off x="838198" y="2317950"/>
            <a:ext cx="5685115" cy="41997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Creates a sense of belonging</a:t>
            </a:r>
          </a:p>
          <a:p>
            <a:r>
              <a:rPr lang="en-US" sz="3200" dirty="0"/>
              <a:t>Reflects the culture of your church</a:t>
            </a:r>
          </a:p>
          <a:p>
            <a:pPr lvl="1"/>
            <a:r>
              <a:rPr lang="en-US" dirty="0"/>
              <a:t>utility uniform, sports jerseys, t-shirts, awards vests </a:t>
            </a:r>
          </a:p>
          <a:p>
            <a:endParaRPr lang="en-US" sz="3200" dirty="0"/>
          </a:p>
        </p:txBody>
      </p:sp>
      <p:sp>
        <p:nvSpPr>
          <p:cNvPr id="8" name="Rectangle 7"/>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5</a:t>
            </a:r>
            <a:endParaRPr lang="en-US"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7994" l="2885" r="93590"/>
                    </a14:imgEffect>
                  </a14:imgLayer>
                </a14:imgProps>
              </a:ext>
            </a:extLst>
          </a:blip>
          <a:stretch>
            <a:fillRect/>
          </a:stretch>
        </p:blipFill>
        <p:spPr>
          <a:xfrm>
            <a:off x="6951173" y="1408440"/>
            <a:ext cx="4920022" cy="5109254"/>
          </a:xfrm>
          <a:prstGeom prst="rect">
            <a:avLst/>
          </a:prstGeom>
        </p:spPr>
      </p:pic>
    </p:spTree>
    <p:extLst>
      <p:ext uri="{BB962C8B-B14F-4D97-AF65-F5344CB8AC3E}">
        <p14:creationId xmlns:p14="http://schemas.microsoft.com/office/powerpoint/2010/main" val="751608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Patrol System</a:t>
            </a:r>
            <a:br>
              <a:rPr lang="en-US" dirty="0"/>
            </a:br>
            <a:r>
              <a:rPr lang="en-US" sz="3200" i="1" dirty="0"/>
              <a:t>lead yourself and others</a:t>
            </a:r>
          </a:p>
        </p:txBody>
      </p:sp>
      <p:sp>
        <p:nvSpPr>
          <p:cNvPr id="7" name="Content Placeholder 2"/>
          <p:cNvSpPr txBox="1">
            <a:spLocks/>
          </p:cNvSpPr>
          <p:nvPr/>
        </p:nvSpPr>
        <p:spPr>
          <a:xfrm>
            <a:off x="838201" y="2225039"/>
            <a:ext cx="5644220" cy="3982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Goal: Support boys as they stretch &amp; grow as leaders</a:t>
            </a:r>
          </a:p>
          <a:p>
            <a:r>
              <a:rPr lang="en-US" sz="3200" dirty="0"/>
              <a:t>Assign boys responsibilities</a:t>
            </a:r>
          </a:p>
          <a:p>
            <a:r>
              <a:rPr lang="en-US" sz="3200" dirty="0"/>
              <a:t>Encourage boys to help plan and lead meetings, outings, and service projects </a:t>
            </a:r>
          </a:p>
          <a:p>
            <a:endParaRPr lang="en-US" sz="3200" dirty="0"/>
          </a:p>
        </p:txBody>
      </p:sp>
      <p:sp>
        <p:nvSpPr>
          <p:cNvPr id="14" name="Rectangle 13"/>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6</a:t>
            </a:r>
            <a:endParaRPr lang="en-US" dirty="0"/>
          </a:p>
        </p:txBody>
      </p:sp>
      <p:pic>
        <p:nvPicPr>
          <p:cNvPr id="3" name="Picture 2"/>
          <p:cNvPicPr>
            <a:picLocks noChangeAspect="1"/>
          </p:cNvPicPr>
          <p:nvPr/>
        </p:nvPicPr>
        <p:blipFill>
          <a:blip r:embed="rId3"/>
          <a:stretch>
            <a:fillRect/>
          </a:stretch>
        </p:blipFill>
        <p:spPr>
          <a:xfrm>
            <a:off x="6482420" y="2225039"/>
            <a:ext cx="5507287" cy="3479800"/>
          </a:xfrm>
          <a:prstGeom prst="rect">
            <a:avLst/>
          </a:prstGeom>
        </p:spPr>
      </p:pic>
    </p:spTree>
    <p:extLst>
      <p:ext uri="{BB962C8B-B14F-4D97-AF65-F5344CB8AC3E}">
        <p14:creationId xmlns:p14="http://schemas.microsoft.com/office/powerpoint/2010/main" val="209484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Service &amp; Ministry Outreach</a:t>
            </a:r>
            <a:br>
              <a:rPr lang="en-US" dirty="0"/>
            </a:br>
            <a:r>
              <a:rPr lang="en-US" sz="3200" i="1" dirty="0"/>
              <a:t>serve your family, church, and community</a:t>
            </a:r>
          </a:p>
        </p:txBody>
      </p:sp>
      <p:sp>
        <p:nvSpPr>
          <p:cNvPr id="7" name="Content Placeholder 2"/>
          <p:cNvSpPr txBox="1">
            <a:spLocks/>
          </p:cNvSpPr>
          <p:nvPr/>
        </p:nvSpPr>
        <p:spPr>
          <a:xfrm>
            <a:off x="838200" y="2225039"/>
            <a:ext cx="6695619" cy="3982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Leaders must model</a:t>
            </a:r>
          </a:p>
          <a:p>
            <a:r>
              <a:rPr lang="en-US" sz="3200" dirty="0"/>
              <a:t>Create a list of ideas to help boys at every age level know how they can impact their family, church, &amp; community</a:t>
            </a:r>
          </a:p>
          <a:p>
            <a:endParaRPr lang="en-US" sz="3200" dirty="0"/>
          </a:p>
        </p:txBody>
      </p:sp>
      <p:sp>
        <p:nvSpPr>
          <p:cNvPr id="14" name="Rectangle 13"/>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7</a:t>
            </a:r>
            <a:endParaRPr lang="en-US" dirty="0"/>
          </a:p>
        </p:txBody>
      </p:sp>
      <p:pic>
        <p:nvPicPr>
          <p:cNvPr id="2" name="Picture 1"/>
          <p:cNvPicPr>
            <a:picLocks noChangeAspect="1"/>
          </p:cNvPicPr>
          <p:nvPr/>
        </p:nvPicPr>
        <p:blipFill>
          <a:blip r:embed="rId3"/>
          <a:stretch>
            <a:fillRect/>
          </a:stretch>
        </p:blipFill>
        <p:spPr>
          <a:xfrm>
            <a:off x="7533820" y="1690688"/>
            <a:ext cx="4141107" cy="4833647"/>
          </a:xfrm>
          <a:prstGeom prst="rect">
            <a:avLst/>
          </a:prstGeom>
        </p:spPr>
      </p:pic>
    </p:spTree>
    <p:extLst>
      <p:ext uri="{BB962C8B-B14F-4D97-AF65-F5344CB8AC3E}">
        <p14:creationId xmlns:p14="http://schemas.microsoft.com/office/powerpoint/2010/main" val="24255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Outpost Activities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997011"/>
              </p:ext>
            </p:extLst>
          </p:nvPr>
        </p:nvGraphicFramePr>
        <p:xfrm>
          <a:off x="1207136" y="1175656"/>
          <a:ext cx="9684021" cy="5675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152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the Journey</a:t>
            </a:r>
          </a:p>
        </p:txBody>
      </p:sp>
      <p:sp>
        <p:nvSpPr>
          <p:cNvPr id="3" name="Content Placeholder 2"/>
          <p:cNvSpPr>
            <a:spLocks noGrp="1"/>
          </p:cNvSpPr>
          <p:nvPr>
            <p:ph idx="1"/>
          </p:nvPr>
        </p:nvSpPr>
        <p:spPr>
          <a:xfrm>
            <a:off x="838200" y="1825625"/>
            <a:ext cx="5589624" cy="4351338"/>
          </a:xfrm>
        </p:spPr>
        <p:txBody>
          <a:bodyPr/>
          <a:lstStyle/>
          <a:p>
            <a:pPr marL="0" indent="0">
              <a:buNone/>
            </a:pPr>
            <a:r>
              <a:rPr lang="en-US" dirty="0">
                <a:solidFill>
                  <a:srgbClr val="C00000"/>
                </a:solidFill>
              </a:rPr>
              <a:t>Curriculum </a:t>
            </a:r>
          </a:p>
          <a:p>
            <a:r>
              <a:rPr lang="en-US" sz="3600" dirty="0"/>
              <a:t>TRaCclub Online Portal</a:t>
            </a:r>
          </a:p>
          <a:p>
            <a:r>
              <a:rPr lang="en-US" sz="3600" dirty="0"/>
              <a:t>Printed handbook and leader manual</a:t>
            </a:r>
          </a:p>
          <a:p>
            <a:r>
              <a:rPr lang="en-US" sz="3600" dirty="0"/>
              <a:t>A Guy’s Journey</a:t>
            </a:r>
          </a:p>
        </p:txBody>
      </p:sp>
      <p:pic>
        <p:nvPicPr>
          <p:cNvPr id="4" name="Picture 3"/>
          <p:cNvPicPr>
            <a:picLocks noChangeAspect="1"/>
          </p:cNvPicPr>
          <p:nvPr/>
        </p:nvPicPr>
        <p:blipFill>
          <a:blip r:embed="rId3"/>
          <a:stretch>
            <a:fillRect/>
          </a:stretch>
        </p:blipFill>
        <p:spPr>
          <a:xfrm>
            <a:off x="6868635" y="2596475"/>
            <a:ext cx="4998418" cy="4070140"/>
          </a:xfrm>
          <a:prstGeom prst="rect">
            <a:avLst/>
          </a:prstGeom>
          <a:ln>
            <a:solidFill>
              <a:srgbClr val="C00000"/>
            </a:solidFill>
          </a:ln>
        </p:spPr>
      </p:pic>
      <p:pic>
        <p:nvPicPr>
          <p:cNvPr id="5" name="Picture 4"/>
          <p:cNvPicPr>
            <a:picLocks noChangeAspect="1"/>
          </p:cNvPicPr>
          <p:nvPr/>
        </p:nvPicPr>
        <p:blipFill>
          <a:blip r:embed="rId4"/>
          <a:stretch>
            <a:fillRect/>
          </a:stretch>
        </p:blipFill>
        <p:spPr>
          <a:xfrm>
            <a:off x="8027582" y="1648158"/>
            <a:ext cx="2850643" cy="834831"/>
          </a:xfrm>
          <a:prstGeom prst="rect">
            <a:avLst/>
          </a:prstGeom>
          <a:ln>
            <a:solidFill>
              <a:srgbClr val="C00000"/>
            </a:solidFill>
          </a:ln>
        </p:spPr>
      </p:pic>
    </p:spTree>
    <p:extLst>
      <p:ext uri="{BB962C8B-B14F-4D97-AF65-F5344CB8AC3E}">
        <p14:creationId xmlns:p14="http://schemas.microsoft.com/office/powerpoint/2010/main" val="27614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the Journey</a:t>
            </a:r>
          </a:p>
        </p:txBody>
      </p:sp>
      <p:sp>
        <p:nvSpPr>
          <p:cNvPr id="3" name="Content Placeholder 2"/>
          <p:cNvSpPr txBox="1">
            <a:spLocks/>
          </p:cNvSpPr>
          <p:nvPr/>
        </p:nvSpPr>
        <p:spPr>
          <a:xfrm>
            <a:off x="2007190" y="1825625"/>
            <a:ext cx="549954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rgbClr val="C00000"/>
                </a:solidFill>
              </a:rPr>
              <a:t>Training</a:t>
            </a:r>
          </a:p>
          <a:p>
            <a:r>
              <a:rPr lang="en-US" sz="3600" dirty="0"/>
              <a:t>The Outpost Advancement Levels are sponsored by the district and national RR offices</a:t>
            </a:r>
          </a:p>
          <a:p>
            <a:r>
              <a:rPr lang="en-US" sz="3600" dirty="0"/>
              <a:t>4 levels of development </a:t>
            </a:r>
          </a:p>
        </p:txBody>
      </p:sp>
      <p:pic>
        <p:nvPicPr>
          <p:cNvPr id="4" name="Picture 3"/>
          <p:cNvPicPr>
            <a:picLocks noChangeAspect="1"/>
          </p:cNvPicPr>
          <p:nvPr/>
        </p:nvPicPr>
        <p:blipFill>
          <a:blip r:embed="rId3"/>
          <a:stretch>
            <a:fillRect/>
          </a:stretch>
        </p:blipFill>
        <p:spPr>
          <a:xfrm>
            <a:off x="8609641" y="1188688"/>
            <a:ext cx="3492500" cy="1866900"/>
          </a:xfrm>
          <a:prstGeom prst="rect">
            <a:avLst/>
          </a:prstGeom>
        </p:spPr>
      </p:pic>
      <p:pic>
        <p:nvPicPr>
          <p:cNvPr id="5" name="Picture 4"/>
          <p:cNvPicPr>
            <a:picLocks noChangeAspect="1"/>
          </p:cNvPicPr>
          <p:nvPr/>
        </p:nvPicPr>
        <p:blipFill>
          <a:blip r:embed="rId4"/>
          <a:stretch>
            <a:fillRect/>
          </a:stretch>
        </p:blipFill>
        <p:spPr>
          <a:xfrm>
            <a:off x="9859040" y="4922912"/>
            <a:ext cx="2247900" cy="1841500"/>
          </a:xfrm>
          <a:prstGeom prst="rect">
            <a:avLst/>
          </a:prstGeom>
        </p:spPr>
      </p:pic>
      <p:pic>
        <p:nvPicPr>
          <p:cNvPr id="6" name="Picture 5"/>
          <p:cNvPicPr>
            <a:picLocks noChangeAspect="1"/>
          </p:cNvPicPr>
          <p:nvPr/>
        </p:nvPicPr>
        <p:blipFill>
          <a:blip r:embed="rId5"/>
          <a:stretch>
            <a:fillRect/>
          </a:stretch>
        </p:blipFill>
        <p:spPr>
          <a:xfrm>
            <a:off x="8042940" y="3087374"/>
            <a:ext cx="4064000" cy="1816100"/>
          </a:xfrm>
          <a:prstGeom prst="rect">
            <a:avLst/>
          </a:prstGeom>
        </p:spPr>
      </p:pic>
      <p:pic>
        <p:nvPicPr>
          <p:cNvPr id="7" name="Picture 6"/>
          <p:cNvPicPr>
            <a:picLocks noChangeAspect="1"/>
          </p:cNvPicPr>
          <p:nvPr/>
        </p:nvPicPr>
        <p:blipFill>
          <a:blip r:embed="rId6"/>
          <a:stretch>
            <a:fillRect/>
          </a:stretch>
        </p:blipFill>
        <p:spPr>
          <a:xfrm>
            <a:off x="7506734" y="4992762"/>
            <a:ext cx="2273300" cy="1803400"/>
          </a:xfrm>
          <a:prstGeom prst="rect">
            <a:avLst/>
          </a:prstGeom>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100000" l="9605" r="99153">
                        <a14:backgroundMark x1="52260" y1="77852" x2="52260" y2="77852"/>
                      </a14:backgroundRemoval>
                    </a14:imgEffect>
                  </a14:imgLayer>
                </a14:imgProps>
              </a:ext>
            </a:extLst>
          </a:blip>
          <a:stretch>
            <a:fillRect/>
          </a:stretch>
        </p:blipFill>
        <p:spPr>
          <a:xfrm>
            <a:off x="-104259" y="1690688"/>
            <a:ext cx="2247900" cy="1892300"/>
          </a:xfrm>
          <a:prstGeom prst="rect">
            <a:avLst/>
          </a:prstGeom>
        </p:spPr>
      </p:pic>
    </p:spTree>
    <p:extLst>
      <p:ext uri="{BB962C8B-B14F-4D97-AF65-F5344CB8AC3E}">
        <p14:creationId xmlns:p14="http://schemas.microsoft.com/office/powerpoint/2010/main" val="206674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Resources for the Journey</a:t>
            </a:r>
          </a:p>
        </p:txBody>
      </p:sp>
      <p:sp>
        <p:nvSpPr>
          <p:cNvPr id="3" name="Text Placeholder 2"/>
          <p:cNvSpPr>
            <a:spLocks noGrp="1"/>
          </p:cNvSpPr>
          <p:nvPr>
            <p:ph type="body" idx="1"/>
          </p:nvPr>
        </p:nvSpPr>
        <p:spPr>
          <a:xfrm>
            <a:off x="946113" y="1532308"/>
            <a:ext cx="6359034" cy="823912"/>
          </a:xfrm>
        </p:spPr>
        <p:txBody>
          <a:bodyPr>
            <a:normAutofit/>
          </a:bodyPr>
          <a:lstStyle/>
          <a:p>
            <a:r>
              <a:rPr lang="en-US" sz="4000" b="0" dirty="0">
                <a:solidFill>
                  <a:srgbClr val="C00000"/>
                </a:solidFill>
              </a:rPr>
              <a:t>Promotions</a:t>
            </a:r>
            <a:endParaRPr lang="en-US" sz="4000" b="0" dirty="0"/>
          </a:p>
        </p:txBody>
      </p:sp>
      <p:sp>
        <p:nvSpPr>
          <p:cNvPr id="4" name="Content Placeholder 3"/>
          <p:cNvSpPr>
            <a:spLocks noGrp="1"/>
          </p:cNvSpPr>
          <p:nvPr>
            <p:ph sz="half" idx="2"/>
          </p:nvPr>
        </p:nvSpPr>
        <p:spPr>
          <a:xfrm>
            <a:off x="946113" y="2356220"/>
            <a:ext cx="6359034" cy="3684588"/>
          </a:xfrm>
        </p:spPr>
        <p:txBody>
          <a:bodyPr/>
          <a:lstStyle/>
          <a:p>
            <a:r>
              <a:rPr lang="en-US" dirty="0"/>
              <a:t>National RR office provides resources to help outposts promote participation inside and outside the church</a:t>
            </a:r>
          </a:p>
        </p:txBody>
      </p:sp>
      <p:sp>
        <p:nvSpPr>
          <p:cNvPr id="5" name="Text Placeholder 4"/>
          <p:cNvSpPr>
            <a:spLocks noGrp="1"/>
          </p:cNvSpPr>
          <p:nvPr>
            <p:ph type="body" sz="quarter" idx="3"/>
          </p:nvPr>
        </p:nvSpPr>
        <p:spPr>
          <a:xfrm>
            <a:off x="946112" y="3638904"/>
            <a:ext cx="6390351" cy="823912"/>
          </a:xfrm>
        </p:spPr>
        <p:txBody>
          <a:bodyPr>
            <a:normAutofit/>
          </a:bodyPr>
          <a:lstStyle/>
          <a:p>
            <a:r>
              <a:rPr lang="en-US" sz="4000" b="0" dirty="0">
                <a:solidFill>
                  <a:srgbClr val="C00000"/>
                </a:solidFill>
              </a:rPr>
              <a:t>Partnerships</a:t>
            </a:r>
            <a:endParaRPr lang="en-US" sz="4000" b="0" dirty="0"/>
          </a:p>
        </p:txBody>
      </p:sp>
      <p:sp>
        <p:nvSpPr>
          <p:cNvPr id="6" name="Content Placeholder 5"/>
          <p:cNvSpPr>
            <a:spLocks noGrp="1"/>
          </p:cNvSpPr>
          <p:nvPr>
            <p:ph sz="quarter" idx="4"/>
          </p:nvPr>
        </p:nvSpPr>
        <p:spPr>
          <a:xfrm>
            <a:off x="946112" y="4420286"/>
            <a:ext cx="6390351" cy="3684588"/>
          </a:xfrm>
        </p:spPr>
        <p:txBody>
          <a:bodyPr/>
          <a:lstStyle/>
          <a:p>
            <a:r>
              <a:rPr lang="en-US" dirty="0"/>
              <a:t>The RR program complements the ministries of your church</a:t>
            </a:r>
          </a:p>
          <a:p>
            <a:pPr lvl="1">
              <a:spcBef>
                <a:spcPts val="0"/>
              </a:spcBef>
            </a:pPr>
            <a:r>
              <a:rPr lang="en-US" dirty="0"/>
              <a:t>National Girls Ministries</a:t>
            </a:r>
          </a:p>
          <a:p>
            <a:pPr lvl="1">
              <a:spcBef>
                <a:spcPts val="0"/>
              </a:spcBef>
            </a:pPr>
            <a:r>
              <a:rPr lang="en-US" dirty="0"/>
              <a:t>Men’s Ministries</a:t>
            </a:r>
          </a:p>
          <a:p>
            <a:pPr lvl="1">
              <a:spcBef>
                <a:spcPts val="0"/>
              </a:spcBef>
            </a:pPr>
            <a:r>
              <a:rPr lang="en-US" dirty="0"/>
              <a:t>Children &amp; Youth Ministries </a:t>
            </a:r>
          </a:p>
        </p:txBody>
      </p:sp>
      <p:pic>
        <p:nvPicPr>
          <p:cNvPr id="9" name="Picture 8"/>
          <p:cNvPicPr>
            <a:picLocks noChangeAspect="1"/>
          </p:cNvPicPr>
          <p:nvPr/>
        </p:nvPicPr>
        <p:blipFill rotWithShape="1">
          <a:blip r:embed="rId2"/>
          <a:srcRect l="27872" r="7627"/>
          <a:stretch/>
        </p:blipFill>
        <p:spPr>
          <a:xfrm>
            <a:off x="7336464" y="0"/>
            <a:ext cx="4855535" cy="6903010"/>
          </a:xfrm>
          <a:prstGeom prst="rect">
            <a:avLst/>
          </a:prstGeom>
        </p:spPr>
      </p:pic>
    </p:spTree>
    <p:extLst>
      <p:ext uri="{BB962C8B-B14F-4D97-AF65-F5344CB8AC3E}">
        <p14:creationId xmlns:p14="http://schemas.microsoft.com/office/powerpoint/2010/main" val="1745066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6817-A334-4921-A6F7-18897A9951A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E6093C0-18E2-49B9-B8B0-E19C038AD7FF}"/>
              </a:ext>
            </a:extLst>
          </p:cNvPr>
          <p:cNvSpPr>
            <a:spLocks noGrp="1"/>
          </p:cNvSpPr>
          <p:nvPr>
            <p:ph idx="1"/>
          </p:nvPr>
        </p:nvSpPr>
        <p:spPr/>
        <p:txBody>
          <a:bodyPr/>
          <a:lstStyle/>
          <a:p>
            <a:r>
              <a:rPr lang="en-US" dirty="0"/>
              <a:t>Quick-start Guide</a:t>
            </a:r>
          </a:p>
          <a:p>
            <a:r>
              <a:rPr lang="en-US" dirty="0"/>
              <a:t>Lost &amp; Restored Visions for Manhood</a:t>
            </a:r>
          </a:p>
          <a:p>
            <a:r>
              <a:rPr lang="en-US" dirty="0"/>
              <a:t>Royal Rangers</a:t>
            </a:r>
          </a:p>
          <a:p>
            <a:r>
              <a:rPr lang="en-US" dirty="0"/>
              <a:t>The 7 Experiences</a:t>
            </a:r>
          </a:p>
          <a:p>
            <a:r>
              <a:rPr lang="en-US" dirty="0"/>
              <a:t>Outpost Activities </a:t>
            </a:r>
          </a:p>
          <a:p>
            <a:r>
              <a:rPr lang="en-US" dirty="0"/>
              <a:t>Resources </a:t>
            </a:r>
          </a:p>
          <a:p>
            <a:endParaRPr lang="en-US" dirty="0"/>
          </a:p>
        </p:txBody>
      </p:sp>
    </p:spTree>
    <p:extLst>
      <p:ext uri="{BB962C8B-B14F-4D97-AF65-F5344CB8AC3E}">
        <p14:creationId xmlns:p14="http://schemas.microsoft.com/office/powerpoint/2010/main" val="4065324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0" y="2422693"/>
            <a:ext cx="12192000" cy="2139782"/>
          </a:xfrm>
          <a:prstGeom prst="rect">
            <a:avLst/>
          </a:prstGeom>
        </p:spPr>
      </p:pic>
    </p:spTree>
    <p:extLst>
      <p:ext uri="{BB962C8B-B14F-4D97-AF65-F5344CB8AC3E}">
        <p14:creationId xmlns:p14="http://schemas.microsoft.com/office/powerpoint/2010/main" val="145223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alphaModFix amt="35000"/>
          </a:blip>
          <a:srcRect l="30872" r="9302" b="30699"/>
          <a:stretch/>
        </p:blipFill>
        <p:spPr>
          <a:xfrm>
            <a:off x="0" y="2848838"/>
            <a:ext cx="11993526" cy="4009161"/>
          </a:xfrm>
          <a:prstGeom prst="rect">
            <a:avLst/>
          </a:prstGeom>
        </p:spPr>
      </p:pic>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 1: </a:t>
            </a:r>
            <a:r>
              <a:rPr lang="en-US" dirty="0">
                <a:solidFill>
                  <a:srgbClr val="C00000"/>
                </a:solidFill>
              </a:rPr>
              <a:t>Learn</a:t>
            </a:r>
          </a:p>
        </p:txBody>
      </p:sp>
      <p:sp>
        <p:nvSpPr>
          <p:cNvPr id="3" name="Content Placeholder 2"/>
          <p:cNvSpPr>
            <a:spLocks noGrp="1"/>
          </p:cNvSpPr>
          <p:nvPr>
            <p:ph idx="4294967295"/>
          </p:nvPr>
        </p:nvSpPr>
        <p:spPr>
          <a:xfrm>
            <a:off x="0" y="1612310"/>
            <a:ext cx="12192000" cy="4351338"/>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i="1" dirty="0"/>
              <a:t>Royal Rangers is a mentoring program for future men.  We provide </a:t>
            </a:r>
            <a:r>
              <a:rPr lang="en-US" sz="2800" i="1" dirty="0" err="1"/>
              <a:t>Christlike</a:t>
            </a:r>
            <a:r>
              <a:rPr lang="en-US" sz="2800" i="1" dirty="0"/>
              <a:t> character formation and servant leadership development for boys and young men in a highly relational and fun environment.  Our mission is to evangelize, equip, and empower the next generation of </a:t>
            </a:r>
            <a:r>
              <a:rPr lang="en-US" sz="2800" i="1" dirty="0" err="1"/>
              <a:t>Christlike</a:t>
            </a:r>
            <a:r>
              <a:rPr lang="en-US" sz="2800" i="1" dirty="0"/>
              <a:t> men and lifelong servant leaders.</a:t>
            </a:r>
          </a:p>
        </p:txBody>
      </p:sp>
    </p:spTree>
    <p:extLst>
      <p:ext uri="{BB962C8B-B14F-4D97-AF65-F5344CB8AC3E}">
        <p14:creationId xmlns:p14="http://schemas.microsoft.com/office/powerpoint/2010/main" val="145169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 2: </a:t>
            </a:r>
            <a:r>
              <a:rPr lang="en-US" dirty="0">
                <a:solidFill>
                  <a:srgbClr val="C00000"/>
                </a:solidFill>
              </a:rPr>
              <a:t>Enlist</a:t>
            </a:r>
          </a:p>
        </p:txBody>
      </p:sp>
      <p:sp>
        <p:nvSpPr>
          <p:cNvPr id="3" name="Content Placeholder 2"/>
          <p:cNvSpPr>
            <a:spLocks noGrp="1"/>
          </p:cNvSpPr>
          <p:nvPr>
            <p:ph idx="4294967295"/>
          </p:nvPr>
        </p:nvSpPr>
        <p:spPr>
          <a:xfrm>
            <a:off x="574158" y="4292968"/>
            <a:ext cx="11164186" cy="2406797"/>
          </a:xfrm>
        </p:spPr>
        <p:txBody>
          <a:bodyPr>
            <a:normAutofit/>
          </a:bodyPr>
          <a:lstStyle/>
          <a:p>
            <a:pPr marL="0" lvl="0" indent="0" algn="ctr">
              <a:lnSpc>
                <a:spcPct val="100000"/>
              </a:lnSpc>
              <a:spcBef>
                <a:spcPts val="0"/>
              </a:spcBef>
              <a:buNone/>
            </a:pPr>
            <a:endParaRPr lang="en-US" dirty="0"/>
          </a:p>
          <a:p>
            <a:pPr>
              <a:lnSpc>
                <a:spcPct val="100000"/>
              </a:lnSpc>
              <a:spcBef>
                <a:spcPts val="0"/>
              </a:spcBef>
            </a:pPr>
            <a:r>
              <a:rPr lang="en-US" dirty="0"/>
              <a:t>If potential leaders are hesitant to make open-ended or long-term commitments, ask for short-term commitments. </a:t>
            </a:r>
          </a:p>
          <a:p>
            <a:pPr>
              <a:lnSpc>
                <a:spcPct val="100000"/>
              </a:lnSpc>
              <a:spcBef>
                <a:spcPts val="0"/>
              </a:spcBef>
            </a:pPr>
            <a:r>
              <a:rPr lang="en-US" dirty="0"/>
              <a:t>Information concerning the leadership positions in RR and the duties and responsibilities of each can be found in the Royal Rangers Leader Manual.</a:t>
            </a:r>
            <a:endParaRPr lang="en-US" sz="2800" i="1" dirty="0"/>
          </a:p>
        </p:txBody>
      </p:sp>
      <p:graphicFrame>
        <p:nvGraphicFramePr>
          <p:cNvPr id="5" name="Diagram 4"/>
          <p:cNvGraphicFramePr/>
          <p:nvPr>
            <p:extLst>
              <p:ext uri="{D42A27DB-BD31-4B8C-83A1-F6EECF244321}">
                <p14:modId xmlns:p14="http://schemas.microsoft.com/office/powerpoint/2010/main" val="775971546"/>
              </p:ext>
            </p:extLst>
          </p:nvPr>
        </p:nvGraphicFramePr>
        <p:xfrm>
          <a:off x="0" y="2089100"/>
          <a:ext cx="12192000" cy="2618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41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 3: </a:t>
            </a:r>
            <a:r>
              <a:rPr lang="en-US" dirty="0">
                <a:solidFill>
                  <a:srgbClr val="C00000"/>
                </a:solidFill>
              </a:rPr>
              <a:t>Equip</a:t>
            </a:r>
          </a:p>
        </p:txBody>
      </p:sp>
      <p:sp>
        <p:nvSpPr>
          <p:cNvPr id="3" name="Content Placeholder 2"/>
          <p:cNvSpPr>
            <a:spLocks noGrp="1"/>
          </p:cNvSpPr>
          <p:nvPr>
            <p:ph idx="4294967295"/>
          </p:nvPr>
        </p:nvSpPr>
        <p:spPr>
          <a:xfrm>
            <a:off x="574158" y="1892596"/>
            <a:ext cx="11164186" cy="4807170"/>
          </a:xfrm>
        </p:spPr>
        <p:txBody>
          <a:bodyPr>
            <a:normAutofit/>
          </a:bodyPr>
          <a:lstStyle/>
          <a:p>
            <a:pPr>
              <a:lnSpc>
                <a:spcPct val="100000"/>
              </a:lnSpc>
              <a:spcBef>
                <a:spcPts val="0"/>
              </a:spcBef>
            </a:pPr>
            <a:r>
              <a:rPr lang="en-US" sz="3200" dirty="0"/>
              <a:t>Conduct an informational meeting &amp; orientation</a:t>
            </a:r>
          </a:p>
          <a:p>
            <a:pPr>
              <a:lnSpc>
                <a:spcPct val="100000"/>
              </a:lnSpc>
              <a:spcBef>
                <a:spcPts val="0"/>
              </a:spcBef>
            </a:pPr>
            <a:r>
              <a:rPr lang="en-US" sz="3200" dirty="0"/>
              <a:t>Gather your team together for a time of learning &amp; vision casting</a:t>
            </a:r>
          </a:p>
          <a:p>
            <a:pPr>
              <a:lnSpc>
                <a:spcPct val="100000"/>
              </a:lnSpc>
              <a:spcBef>
                <a:spcPts val="0"/>
              </a:spcBef>
            </a:pPr>
            <a:r>
              <a:rPr lang="en-US" sz="3200" dirty="0"/>
              <a:t>Explain the mission &amp; purpose of the program and the role each leader plays in accomplishing that mission. </a:t>
            </a:r>
          </a:p>
          <a:p>
            <a:pPr lvl="1">
              <a:lnSpc>
                <a:spcPct val="100000"/>
              </a:lnSpc>
              <a:spcBef>
                <a:spcPts val="0"/>
              </a:spcBef>
            </a:pPr>
            <a:r>
              <a:rPr lang="en-US" sz="2800" dirty="0"/>
              <a:t>Focus on instilling your vision and inspiring your team to see the possibilities for all God can do to impact your church &amp; community through your RR program</a:t>
            </a:r>
          </a:p>
          <a:p>
            <a:pPr lvl="1">
              <a:lnSpc>
                <a:spcPct val="100000"/>
              </a:lnSpc>
              <a:spcBef>
                <a:spcPts val="0"/>
              </a:spcBef>
            </a:pPr>
            <a:r>
              <a:rPr lang="en-US" sz="2800" dirty="0"/>
              <a:t>Do not overwhelm new leaders with too much information early in the process</a:t>
            </a:r>
            <a:endParaRPr lang="en-US" sz="2800" i="1" dirty="0"/>
          </a:p>
        </p:txBody>
      </p:sp>
    </p:spTree>
    <p:extLst>
      <p:ext uri="{BB962C8B-B14F-4D97-AF65-F5344CB8AC3E}">
        <p14:creationId xmlns:p14="http://schemas.microsoft.com/office/powerpoint/2010/main" val="1767106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 4: </a:t>
            </a:r>
            <a:r>
              <a:rPr lang="en-US" dirty="0">
                <a:solidFill>
                  <a:srgbClr val="C00000"/>
                </a:solidFill>
              </a:rPr>
              <a:t>Plan, </a:t>
            </a:r>
            <a:r>
              <a:rPr lang="en-US" i="1" dirty="0">
                <a:solidFill>
                  <a:srgbClr val="C00000"/>
                </a:solidFill>
              </a:rPr>
              <a:t>activities &amp; budget</a:t>
            </a:r>
            <a:endParaRPr lang="en-US" dirty="0">
              <a:solidFill>
                <a:srgbClr val="C00000"/>
              </a:solidFill>
            </a:endParaRPr>
          </a:p>
        </p:txBody>
      </p:sp>
      <p:graphicFrame>
        <p:nvGraphicFramePr>
          <p:cNvPr id="7" name="Diagram 6"/>
          <p:cNvGraphicFramePr/>
          <p:nvPr>
            <p:extLst>
              <p:ext uri="{D42A27DB-BD31-4B8C-83A1-F6EECF244321}">
                <p14:modId xmlns:p14="http://schemas.microsoft.com/office/powerpoint/2010/main" val="1818161965"/>
              </p:ext>
            </p:extLst>
          </p:nvPr>
        </p:nvGraphicFramePr>
        <p:xfrm>
          <a:off x="0" y="1439333"/>
          <a:ext cx="1201479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66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 5: </a:t>
            </a:r>
            <a:r>
              <a:rPr lang="en-US" dirty="0">
                <a:solidFill>
                  <a:srgbClr val="C00000"/>
                </a:solidFill>
              </a:rPr>
              <a:t>Resources</a:t>
            </a:r>
          </a:p>
        </p:txBody>
      </p:sp>
      <p:sp>
        <p:nvSpPr>
          <p:cNvPr id="3" name="Content Placeholder 2"/>
          <p:cNvSpPr>
            <a:spLocks noGrp="1"/>
          </p:cNvSpPr>
          <p:nvPr>
            <p:ph idx="4294967295"/>
          </p:nvPr>
        </p:nvSpPr>
        <p:spPr>
          <a:xfrm>
            <a:off x="574158" y="1892596"/>
            <a:ext cx="11164186" cy="4807170"/>
          </a:xfrm>
        </p:spPr>
        <p:txBody>
          <a:bodyPr>
            <a:normAutofit/>
          </a:bodyPr>
          <a:lstStyle/>
          <a:p>
            <a:pPr marL="0" indent="0" fontAlgn="base">
              <a:buNone/>
            </a:pPr>
            <a:r>
              <a:rPr lang="en-US" sz="3200" b="1" dirty="0"/>
              <a:t>Basic Essentials</a:t>
            </a:r>
            <a:endParaRPr lang="en-US" sz="3200" b="1" dirty="0">
              <a:hlinkClick r:id="rId3"/>
            </a:endParaRPr>
          </a:p>
          <a:p>
            <a:pPr fontAlgn="base"/>
            <a:r>
              <a:rPr lang="en-US" sz="3200" dirty="0">
                <a:hlinkClick r:id="rId3"/>
              </a:rPr>
              <a:t>TRaCclub</a:t>
            </a:r>
            <a:r>
              <a:rPr lang="en-US" sz="3200" dirty="0"/>
              <a:t> </a:t>
            </a:r>
          </a:p>
          <a:p>
            <a:pPr fontAlgn="base"/>
            <a:r>
              <a:rPr lang="en-US" sz="3200" dirty="0">
                <a:hlinkClick r:id="rId4"/>
              </a:rPr>
              <a:t>Royal Rangers Leader Manual</a:t>
            </a:r>
            <a:endParaRPr lang="en-US" sz="3200" dirty="0"/>
          </a:p>
          <a:p>
            <a:pPr fontAlgn="base"/>
            <a:r>
              <a:rPr lang="en-US" sz="3200" dirty="0">
                <a:hlinkClick r:id="rId5"/>
              </a:rPr>
              <a:t>Royal Rangers Program Poster</a:t>
            </a:r>
            <a:r>
              <a:rPr lang="en-US" sz="3200" dirty="0"/>
              <a:t> </a:t>
            </a:r>
          </a:p>
          <a:p>
            <a:pPr fontAlgn="base"/>
            <a:r>
              <a:rPr lang="en-US" sz="3200" dirty="0">
                <a:hlinkClick r:id="rId6"/>
              </a:rPr>
              <a:t>Advancement Awards Chart</a:t>
            </a:r>
            <a:endParaRPr lang="en-US" sz="3200" dirty="0"/>
          </a:p>
        </p:txBody>
      </p:sp>
      <p:pic>
        <p:nvPicPr>
          <p:cNvPr id="4" name="Picture 3">
            <a:hlinkClick r:id="rId7"/>
          </p:cNvPr>
          <p:cNvPicPr>
            <a:picLocks noChangeAspect="1"/>
          </p:cNvPicPr>
          <p:nvPr/>
        </p:nvPicPr>
        <p:blipFill>
          <a:blip r:embed="rId8"/>
          <a:stretch>
            <a:fillRect/>
          </a:stretch>
        </p:blipFill>
        <p:spPr>
          <a:xfrm>
            <a:off x="0" y="5782874"/>
            <a:ext cx="12192000" cy="608532"/>
          </a:xfrm>
          <a:prstGeom prst="rect">
            <a:avLst/>
          </a:prstGeom>
        </p:spPr>
      </p:pic>
    </p:spTree>
    <p:extLst>
      <p:ext uri="{BB962C8B-B14F-4D97-AF65-F5344CB8AC3E}">
        <p14:creationId xmlns:p14="http://schemas.microsoft.com/office/powerpoint/2010/main" val="787223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 6: </a:t>
            </a:r>
            <a:r>
              <a:rPr lang="en-US" dirty="0">
                <a:solidFill>
                  <a:srgbClr val="C00000"/>
                </a:solidFill>
              </a:rPr>
              <a:t>Promote</a:t>
            </a:r>
          </a:p>
        </p:txBody>
      </p:sp>
      <p:sp>
        <p:nvSpPr>
          <p:cNvPr id="3" name="Content Placeholder 2"/>
          <p:cNvSpPr>
            <a:spLocks noGrp="1"/>
          </p:cNvSpPr>
          <p:nvPr>
            <p:ph idx="4294967295"/>
          </p:nvPr>
        </p:nvSpPr>
        <p:spPr>
          <a:xfrm>
            <a:off x="5815418" y="1829538"/>
            <a:ext cx="6376582" cy="4870227"/>
          </a:xfrm>
        </p:spPr>
        <p:txBody>
          <a:bodyPr>
            <a:normAutofit/>
          </a:bodyPr>
          <a:lstStyle/>
          <a:p>
            <a:pPr marL="0" indent="0" fontAlgn="base">
              <a:buNone/>
            </a:pPr>
            <a:endParaRPr lang="en-US" sz="3200" b="1" dirty="0"/>
          </a:p>
          <a:p>
            <a:pPr marL="0" indent="0" fontAlgn="base">
              <a:buNone/>
            </a:pPr>
            <a:r>
              <a:rPr lang="en-US" sz="3200" b="1" dirty="0"/>
              <a:t>Promotional Resources</a:t>
            </a:r>
          </a:p>
          <a:p>
            <a:pPr fontAlgn="base"/>
            <a:r>
              <a:rPr lang="en-US" sz="2600" dirty="0">
                <a:hlinkClick r:id="rId3"/>
              </a:rPr>
              <a:t>General Promo Brochure</a:t>
            </a:r>
            <a:endParaRPr lang="en-US" sz="2600" dirty="0"/>
          </a:p>
          <a:p>
            <a:pPr fontAlgn="base"/>
            <a:r>
              <a:rPr lang="en-US" sz="2600" dirty="0">
                <a:hlinkClick r:id="rId4"/>
              </a:rPr>
              <a:t>Personal Invitation Card – Elementary Boys</a:t>
            </a:r>
            <a:endParaRPr lang="en-US" sz="2600" dirty="0"/>
          </a:p>
          <a:p>
            <a:pPr fontAlgn="base"/>
            <a:r>
              <a:rPr lang="en-US" sz="2600" dirty="0">
                <a:hlinkClick r:id="rId5"/>
              </a:rPr>
              <a:t>Personal Invitation Card – Teen Boys</a:t>
            </a:r>
            <a:endParaRPr lang="en-US" sz="2600" dirty="0"/>
          </a:p>
          <a:p>
            <a:pPr fontAlgn="base"/>
            <a:r>
              <a:rPr lang="en-US" sz="2600" dirty="0">
                <a:hlinkClick r:id="rId6"/>
              </a:rPr>
              <a:t>Royal Rangers Program Poster</a:t>
            </a:r>
            <a:endParaRPr lang="en-US" sz="2600" dirty="0"/>
          </a:p>
          <a:p>
            <a:pPr fontAlgn="base"/>
            <a:r>
              <a:rPr lang="en-US" sz="2600" dirty="0">
                <a:hlinkClick r:id="rId7"/>
              </a:rPr>
              <a:t>Royal Rangers Promo Poster</a:t>
            </a:r>
            <a:endParaRPr lang="en-US" sz="2600" b="1" dirty="0">
              <a:hlinkClick r:id="rId8"/>
            </a:endParaRPr>
          </a:p>
        </p:txBody>
      </p:sp>
      <p:pic>
        <p:nvPicPr>
          <p:cNvPr id="5" name="Picture 4"/>
          <p:cNvPicPr>
            <a:picLocks noChangeAspect="1"/>
          </p:cNvPicPr>
          <p:nvPr/>
        </p:nvPicPr>
        <p:blipFill>
          <a:blip r:embed="rId9"/>
          <a:stretch>
            <a:fillRect/>
          </a:stretch>
        </p:blipFill>
        <p:spPr>
          <a:xfrm>
            <a:off x="859465" y="1829539"/>
            <a:ext cx="4955953" cy="4163001"/>
          </a:xfrm>
          <a:prstGeom prst="rect">
            <a:avLst/>
          </a:prstGeom>
          <a:ln>
            <a:solidFill>
              <a:srgbClr val="C00000"/>
            </a:solidFill>
          </a:ln>
        </p:spPr>
      </p:pic>
    </p:spTree>
    <p:extLst>
      <p:ext uri="{BB962C8B-B14F-4D97-AF65-F5344CB8AC3E}">
        <p14:creationId xmlns:p14="http://schemas.microsoft.com/office/powerpoint/2010/main" val="428629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a:latin typeface="American Typewriter" charset="0"/>
                <a:ea typeface="American Typewriter" charset="0"/>
                <a:cs typeface="American Typewriter" charset="0"/>
              </a:rPr>
              <a:t>STEPS 7 &amp; 8: </a:t>
            </a:r>
            <a:r>
              <a:rPr lang="en-US" dirty="0">
                <a:solidFill>
                  <a:srgbClr val="C00000"/>
                </a:solidFill>
              </a:rPr>
              <a:t>Launch &amp; Maintain</a:t>
            </a:r>
          </a:p>
        </p:txBody>
      </p:sp>
      <p:sp>
        <p:nvSpPr>
          <p:cNvPr id="3" name="Content Placeholder 2"/>
          <p:cNvSpPr>
            <a:spLocks noGrp="1"/>
          </p:cNvSpPr>
          <p:nvPr>
            <p:ph idx="4294967295"/>
          </p:nvPr>
        </p:nvSpPr>
        <p:spPr>
          <a:xfrm>
            <a:off x="446567" y="2232836"/>
            <a:ext cx="5762847" cy="4295553"/>
          </a:xfrm>
        </p:spPr>
        <p:txBody>
          <a:bodyPr>
            <a:normAutofit/>
          </a:bodyPr>
          <a:lstStyle/>
          <a:p>
            <a:pPr fontAlgn="base"/>
            <a:r>
              <a:rPr lang="en-US" sz="3200" dirty="0"/>
              <a:t>Make sure your first meeting is a </a:t>
            </a:r>
            <a:r>
              <a:rPr lang="en-US" sz="3200" b="1" dirty="0"/>
              <a:t>good experience</a:t>
            </a:r>
            <a:r>
              <a:rPr lang="en-US" sz="3200" dirty="0"/>
              <a:t> for everyone </a:t>
            </a:r>
          </a:p>
          <a:p>
            <a:pPr fontAlgn="base"/>
            <a:r>
              <a:rPr lang="en-US" sz="3200" dirty="0"/>
              <a:t>Include opportunities for everyone to </a:t>
            </a:r>
            <a:r>
              <a:rPr lang="en-US" sz="3200" b="1" dirty="0"/>
              <a:t>get to know one another</a:t>
            </a:r>
            <a:endParaRPr lang="en-US" sz="3200" dirty="0"/>
          </a:p>
          <a:p>
            <a:pPr fontAlgn="base"/>
            <a:r>
              <a:rPr lang="en-US" sz="3200" dirty="0"/>
              <a:t>Provide a </a:t>
            </a:r>
            <a:r>
              <a:rPr lang="en-US" sz="3200" b="1" dirty="0"/>
              <a:t>clear vision </a:t>
            </a:r>
          </a:p>
          <a:p>
            <a:pPr lvl="1" fontAlgn="base"/>
            <a:r>
              <a:rPr lang="en-US" dirty="0"/>
              <a:t>A guide for your first 3 meetings is available to assist you</a:t>
            </a:r>
          </a:p>
        </p:txBody>
      </p:sp>
      <p:sp>
        <p:nvSpPr>
          <p:cNvPr id="5" name="Content Placeholder 2"/>
          <p:cNvSpPr txBox="1">
            <a:spLocks/>
          </p:cNvSpPr>
          <p:nvPr/>
        </p:nvSpPr>
        <p:spPr>
          <a:xfrm>
            <a:off x="6138530" y="1892596"/>
            <a:ext cx="5762847" cy="48071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US" sz="3200" b="1" dirty="0">
              <a:solidFill>
                <a:srgbClr val="C00000"/>
              </a:solidFill>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9981" b="89827" l="2975" r="97889"/>
                    </a14:imgEffect>
                  </a14:imgLayer>
                </a14:imgProps>
              </a:ext>
            </a:extLst>
          </a:blip>
          <a:srcRect t="27984" b="24369"/>
          <a:stretch/>
        </p:blipFill>
        <p:spPr>
          <a:xfrm>
            <a:off x="5805377" y="2530549"/>
            <a:ext cx="6515986" cy="3104707"/>
          </a:xfrm>
          <a:prstGeom prst="rect">
            <a:avLst/>
          </a:prstGeom>
        </p:spPr>
      </p:pic>
    </p:spTree>
    <p:extLst>
      <p:ext uri="{BB962C8B-B14F-4D97-AF65-F5344CB8AC3E}">
        <p14:creationId xmlns:p14="http://schemas.microsoft.com/office/powerpoint/2010/main" val="267801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48" y="2779126"/>
            <a:ext cx="10963656" cy="2387600"/>
          </a:xfrm>
        </p:spPr>
        <p:txBody>
          <a:bodyPr>
            <a:normAutofit/>
          </a:bodyPr>
          <a:lstStyle/>
          <a:p>
            <a:r>
              <a:rPr lang="en-US" sz="11500" dirty="0">
                <a:solidFill>
                  <a:srgbClr val="C00000"/>
                </a:solidFill>
              </a:rPr>
              <a:t>Q&amp;A</a:t>
            </a:r>
          </a:p>
        </p:txBody>
      </p:sp>
    </p:spTree>
    <p:extLst>
      <p:ext uri="{BB962C8B-B14F-4D97-AF65-F5344CB8AC3E}">
        <p14:creationId xmlns:p14="http://schemas.microsoft.com/office/powerpoint/2010/main" val="164612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Readings</a:t>
            </a:r>
          </a:p>
        </p:txBody>
      </p:sp>
      <p:sp>
        <p:nvSpPr>
          <p:cNvPr id="3" name="Content Placeholder 2"/>
          <p:cNvSpPr>
            <a:spLocks noGrp="1"/>
          </p:cNvSpPr>
          <p:nvPr>
            <p:ph idx="1"/>
          </p:nvPr>
        </p:nvSpPr>
        <p:spPr>
          <a:xfrm>
            <a:off x="838200" y="1825625"/>
            <a:ext cx="11353800" cy="4351338"/>
          </a:xfrm>
        </p:spPr>
        <p:txBody>
          <a:bodyPr>
            <a:normAutofit/>
          </a:bodyPr>
          <a:lstStyle/>
          <a:p>
            <a:r>
              <a:rPr lang="en-US" dirty="0"/>
              <a:t>Wild at Heart ~ John Eldredge</a:t>
            </a:r>
          </a:p>
          <a:p>
            <a:r>
              <a:rPr lang="en-US" dirty="0"/>
              <a:t>Raising a Modern Day Knight ~ Robert Lewis</a:t>
            </a:r>
          </a:p>
          <a:p>
            <a:r>
              <a:rPr lang="en-US" dirty="0"/>
              <a:t>Bringing Up Boys ~ </a:t>
            </a:r>
            <a:r>
              <a:rPr lang="en-US" dirty="0" err="1"/>
              <a:t>Dr</a:t>
            </a:r>
            <a:r>
              <a:rPr lang="en-US" dirty="0"/>
              <a:t> James Dobson</a:t>
            </a:r>
          </a:p>
          <a:p>
            <a:r>
              <a:rPr lang="en-US" dirty="0"/>
              <a:t>Guys Journey to Manhood ~ Doug Marsh</a:t>
            </a:r>
          </a:p>
          <a:p>
            <a:r>
              <a:rPr lang="en-US" dirty="0"/>
              <a:t>Guys Journey to Servant Leadership ~ Doug Marsh</a:t>
            </a:r>
          </a:p>
          <a:p>
            <a:endParaRPr lang="en-US" dirty="0"/>
          </a:p>
        </p:txBody>
      </p:sp>
    </p:spTree>
    <p:extLst>
      <p:ext uri="{BB962C8B-B14F-4D97-AF65-F5344CB8AC3E}">
        <p14:creationId xmlns:p14="http://schemas.microsoft.com/office/powerpoint/2010/main" val="1562679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57450" y="266700"/>
            <a:ext cx="7277100" cy="6324600"/>
          </a:xfrm>
          <a:prstGeom prst="rect">
            <a:avLst/>
          </a:prstGeom>
          <a:ln>
            <a:solidFill>
              <a:srgbClr val="C00000"/>
            </a:solidFill>
          </a:ln>
        </p:spPr>
      </p:pic>
    </p:spTree>
    <p:extLst>
      <p:ext uri="{BB962C8B-B14F-4D97-AF65-F5344CB8AC3E}">
        <p14:creationId xmlns:p14="http://schemas.microsoft.com/office/powerpoint/2010/main" val="21555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6817-A334-4921-A6F7-18897A9951AD}"/>
              </a:ext>
            </a:extLst>
          </p:cNvPr>
          <p:cNvSpPr>
            <a:spLocks noGrp="1"/>
          </p:cNvSpPr>
          <p:nvPr>
            <p:ph type="title"/>
          </p:nvPr>
        </p:nvSpPr>
        <p:spPr/>
        <p:txBody>
          <a:bodyPr/>
          <a:lstStyle/>
          <a:p>
            <a:r>
              <a:rPr lang="en-US" dirty="0"/>
              <a:t>Lost Vision for Manhood</a:t>
            </a:r>
          </a:p>
        </p:txBody>
      </p:sp>
      <p:sp>
        <p:nvSpPr>
          <p:cNvPr id="3" name="Content Placeholder 2">
            <a:extLst>
              <a:ext uri="{FF2B5EF4-FFF2-40B4-BE49-F238E27FC236}">
                <a16:creationId xmlns:a16="http://schemas.microsoft.com/office/drawing/2014/main" id="{6E6093C0-18E2-49B9-B8B0-E19C038AD7FF}"/>
              </a:ext>
            </a:extLst>
          </p:cNvPr>
          <p:cNvSpPr>
            <a:spLocks noGrp="1"/>
          </p:cNvSpPr>
          <p:nvPr>
            <p:ph idx="1"/>
          </p:nvPr>
        </p:nvSpPr>
        <p:spPr>
          <a:xfrm>
            <a:off x="838200" y="1825625"/>
            <a:ext cx="7565887" cy="3072946"/>
          </a:xfrm>
        </p:spPr>
        <p:txBody>
          <a:bodyPr>
            <a:normAutofit/>
          </a:bodyPr>
          <a:lstStyle/>
          <a:p>
            <a:pPr marL="0" indent="0">
              <a:buNone/>
            </a:pPr>
            <a:r>
              <a:rPr lang="en-US" dirty="0"/>
              <a:t>Compared to girls, boys are:</a:t>
            </a:r>
          </a:p>
          <a:p>
            <a:r>
              <a:rPr lang="en-US" sz="3000" dirty="0"/>
              <a:t>3x more likely to be registered drug addicts</a:t>
            </a:r>
          </a:p>
          <a:p>
            <a:r>
              <a:rPr lang="en-US" sz="3000" dirty="0"/>
              <a:t>4x more likely to be diagnosed as ED</a:t>
            </a:r>
          </a:p>
          <a:p>
            <a:r>
              <a:rPr lang="en-US" sz="3000" dirty="0"/>
              <a:t>6x more likely to have LD(s)</a:t>
            </a:r>
          </a:p>
          <a:p>
            <a:r>
              <a:rPr lang="en-US" sz="3000" dirty="0"/>
              <a:t>12x more likely to commit murder</a:t>
            </a:r>
          </a:p>
        </p:txBody>
      </p:sp>
      <p:pic>
        <p:nvPicPr>
          <p:cNvPr id="5" name="Picture 4"/>
          <p:cNvPicPr>
            <a:picLocks noChangeAspect="1"/>
          </p:cNvPicPr>
          <p:nvPr/>
        </p:nvPicPr>
        <p:blipFill>
          <a:blip r:embed="rId2"/>
          <a:stretch>
            <a:fillRect/>
          </a:stretch>
        </p:blipFill>
        <p:spPr>
          <a:xfrm>
            <a:off x="8404087" y="0"/>
            <a:ext cx="3787913" cy="6858000"/>
          </a:xfrm>
          <a:prstGeom prst="rect">
            <a:avLst/>
          </a:prstGeom>
        </p:spPr>
      </p:pic>
      <p:sp>
        <p:nvSpPr>
          <p:cNvPr id="6" name="TextBox 5"/>
          <p:cNvSpPr txBox="1"/>
          <p:nvPr/>
        </p:nvSpPr>
        <p:spPr>
          <a:xfrm>
            <a:off x="838200" y="5551714"/>
            <a:ext cx="6901543" cy="954107"/>
          </a:xfrm>
          <a:prstGeom prst="rect">
            <a:avLst/>
          </a:prstGeom>
          <a:noFill/>
        </p:spPr>
        <p:txBody>
          <a:bodyPr wrap="square" rtlCol="0">
            <a:spAutoFit/>
          </a:bodyPr>
          <a:lstStyle/>
          <a:p>
            <a:pPr algn="ctr"/>
            <a:r>
              <a:rPr lang="en-US" sz="2800" i="1" dirty="0">
                <a:latin typeface="Calibri" charset="0"/>
                <a:ea typeface="Calibri" charset="0"/>
                <a:cs typeface="Calibri" charset="0"/>
              </a:rPr>
              <a:t>Today’s situation presents many challenges, but there is a clear way forward</a:t>
            </a:r>
            <a:r>
              <a:rPr lang="mr-IN" sz="2800" i="1" dirty="0">
                <a:latin typeface="Calibri" charset="0"/>
                <a:ea typeface="Calibri" charset="0"/>
                <a:cs typeface="Calibri" charset="0"/>
              </a:rPr>
              <a:t>…</a:t>
            </a:r>
            <a:r>
              <a:rPr lang="en-US" sz="2800" i="1" dirty="0">
                <a:latin typeface="Calibri" charset="0"/>
                <a:ea typeface="Calibri" charset="0"/>
                <a:cs typeface="Calibri" charset="0"/>
              </a:rPr>
              <a:t> </a:t>
            </a:r>
          </a:p>
        </p:txBody>
      </p:sp>
    </p:spTree>
    <p:extLst>
      <p:ext uri="{BB962C8B-B14F-4D97-AF65-F5344CB8AC3E}">
        <p14:creationId xmlns:p14="http://schemas.microsoft.com/office/powerpoint/2010/main" val="80965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Restored Vision for Manhood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6471758"/>
              </p:ext>
            </p:extLst>
          </p:nvPr>
        </p:nvGraphicFramePr>
        <p:xfrm>
          <a:off x="-615045" y="17113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587828" y="7039429"/>
            <a:ext cx="7370536" cy="863600"/>
          </a:xfrm>
          <a:prstGeom prst="rect">
            <a:avLst/>
          </a:prstGeom>
        </p:spPr>
      </p:pic>
      <p:sp>
        <p:nvSpPr>
          <p:cNvPr id="7" name="TextBox 6"/>
          <p:cNvSpPr txBox="1"/>
          <p:nvPr/>
        </p:nvSpPr>
        <p:spPr>
          <a:xfrm>
            <a:off x="8365671" y="1828798"/>
            <a:ext cx="3390903" cy="3416320"/>
          </a:xfrm>
          <a:prstGeom prst="rect">
            <a:avLst/>
          </a:prstGeom>
          <a:noFill/>
        </p:spPr>
        <p:txBody>
          <a:bodyPr wrap="square" rtlCol="0">
            <a:spAutoFit/>
          </a:bodyPr>
          <a:lstStyle/>
          <a:p>
            <a:r>
              <a:rPr lang="en-US" sz="2400" dirty="0">
                <a:latin typeface="Calibri" charset="0"/>
                <a:ea typeface="Calibri" charset="0"/>
                <a:cs typeface="Calibri" charset="0"/>
              </a:rPr>
              <a:t>The </a:t>
            </a:r>
            <a:r>
              <a:rPr lang="en-US" sz="2400" i="1" dirty="0">
                <a:latin typeface="Calibri" charset="0"/>
                <a:ea typeface="Calibri" charset="0"/>
                <a:cs typeface="Calibri" charset="0"/>
              </a:rPr>
              <a:t>Royal Rangers</a:t>
            </a:r>
            <a:r>
              <a:rPr lang="en-US" sz="2400" dirty="0">
                <a:latin typeface="Calibri" charset="0"/>
                <a:ea typeface="Calibri" charset="0"/>
                <a:cs typeface="Calibri" charset="0"/>
              </a:rPr>
              <a:t> program is a platform that empowers your church to mobilize, inspire, and restore men to mentor today’s boys</a:t>
            </a:r>
            <a:r>
              <a:rPr lang="mr-IN" sz="2400" dirty="0">
                <a:latin typeface="Calibri" charset="0"/>
                <a:ea typeface="Calibri" charset="0"/>
                <a:cs typeface="Calibri" charset="0"/>
              </a:rPr>
              <a:t>–</a:t>
            </a:r>
            <a:r>
              <a:rPr lang="en-US" sz="2400" dirty="0">
                <a:latin typeface="Calibri" charset="0"/>
                <a:ea typeface="Calibri" charset="0"/>
                <a:cs typeface="Calibri" charset="0"/>
              </a:rPr>
              <a:t> tomorrow’s men</a:t>
            </a:r>
            <a:r>
              <a:rPr lang="mr-IN" sz="2400" dirty="0">
                <a:latin typeface="Calibri" charset="0"/>
                <a:ea typeface="Calibri" charset="0"/>
                <a:cs typeface="Calibri" charset="0"/>
              </a:rPr>
              <a:t>–</a:t>
            </a:r>
            <a:r>
              <a:rPr lang="en-US" sz="2400" dirty="0">
                <a:latin typeface="Calibri" charset="0"/>
                <a:ea typeface="Calibri" charset="0"/>
                <a:cs typeface="Calibri" charset="0"/>
              </a:rPr>
              <a:t> with a vision for godly manhood.</a:t>
            </a:r>
          </a:p>
        </p:txBody>
      </p:sp>
    </p:spTree>
    <p:extLst>
      <p:ext uri="{BB962C8B-B14F-4D97-AF65-F5344CB8AC3E}">
        <p14:creationId xmlns:p14="http://schemas.microsoft.com/office/powerpoint/2010/main" val="3108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Royal Rangers? </a:t>
            </a:r>
          </a:p>
        </p:txBody>
      </p:sp>
      <p:sp>
        <p:nvSpPr>
          <p:cNvPr id="3" name="Content Placeholder 2"/>
          <p:cNvSpPr>
            <a:spLocks noGrp="1"/>
          </p:cNvSpPr>
          <p:nvPr>
            <p:ph idx="1"/>
          </p:nvPr>
        </p:nvSpPr>
        <p:spPr>
          <a:xfrm>
            <a:off x="838200" y="1825625"/>
            <a:ext cx="7571014"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It is an activity-based, small group church ministry for mentoring future men, with a mission to </a:t>
            </a:r>
            <a:r>
              <a:rPr lang="en-US" b="1" dirty="0">
                <a:solidFill>
                  <a:srgbClr val="C00000"/>
                </a:solidFill>
              </a:rPr>
              <a:t>evangelize</a:t>
            </a:r>
            <a:r>
              <a:rPr lang="en-US" dirty="0"/>
              <a:t>, </a:t>
            </a:r>
            <a:r>
              <a:rPr lang="en-US" b="1" dirty="0">
                <a:solidFill>
                  <a:srgbClr val="C00000"/>
                </a:solidFill>
              </a:rPr>
              <a:t>equip</a:t>
            </a:r>
            <a:r>
              <a:rPr lang="en-US" dirty="0"/>
              <a:t>, and </a:t>
            </a:r>
            <a:r>
              <a:rPr lang="en-US" b="1" dirty="0">
                <a:solidFill>
                  <a:srgbClr val="C00000"/>
                </a:solidFill>
              </a:rPr>
              <a:t>empower</a:t>
            </a:r>
            <a:r>
              <a:rPr lang="en-US" dirty="0"/>
              <a:t> the next generation of Christ-like men and lifelong servant leaders. </a:t>
            </a:r>
          </a:p>
        </p:txBody>
      </p:sp>
      <p:pic>
        <p:nvPicPr>
          <p:cNvPr id="4" name="Picture 3"/>
          <p:cNvPicPr>
            <a:picLocks noChangeAspect="1"/>
          </p:cNvPicPr>
          <p:nvPr/>
        </p:nvPicPr>
        <p:blipFill rotWithShape="1">
          <a:blip r:embed="rId2">
            <a:alphaModFix amt="85000"/>
            <a:extLst>
              <a:ext uri="{BEBA8EAE-BF5A-486C-A8C5-ECC9F3942E4B}">
                <a14:imgProps xmlns:a14="http://schemas.microsoft.com/office/drawing/2010/main">
                  <a14:imgLayer r:embed="rId3">
                    <a14:imgEffect>
                      <a14:backgroundRemoval t="0" b="96067" l="5819" r="92888"/>
                    </a14:imgEffect>
                  </a14:imgLayer>
                </a14:imgProps>
              </a:ext>
            </a:extLst>
          </a:blip>
          <a:srcRect l="8316" r="7708"/>
          <a:stretch/>
        </p:blipFill>
        <p:spPr>
          <a:xfrm>
            <a:off x="8713693" y="2496001"/>
            <a:ext cx="2855259" cy="2608699"/>
          </a:xfrm>
          <a:prstGeom prst="rect">
            <a:avLst/>
          </a:prstGeom>
        </p:spPr>
      </p:pic>
    </p:spTree>
    <p:extLst>
      <p:ext uri="{BB962C8B-B14F-4D97-AF65-F5344CB8AC3E}">
        <p14:creationId xmlns:p14="http://schemas.microsoft.com/office/powerpoint/2010/main" val="154926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Royal Rangers?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126893487"/>
              </p:ext>
            </p:extLst>
          </p:nvPr>
        </p:nvGraphicFramePr>
        <p:xfrm>
          <a:off x="669470" y="976537"/>
          <a:ext cx="10912929" cy="4722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37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t>The</a:t>
            </a:r>
            <a:r>
              <a:rPr lang="en-US" sz="7200" dirty="0"/>
              <a:t> </a:t>
            </a:r>
            <a:r>
              <a:rPr lang="en-US" sz="9600" b="1" dirty="0">
                <a:solidFill>
                  <a:srgbClr val="C00000"/>
                </a:solidFill>
                <a:latin typeface="Bernard MT Condensed" charset="0"/>
                <a:ea typeface="Bernard MT Condensed" charset="0"/>
                <a:cs typeface="Bernard MT Condensed" charset="0"/>
              </a:rPr>
              <a:t>7</a:t>
            </a:r>
            <a:r>
              <a:rPr lang="en-US" sz="7200" dirty="0"/>
              <a:t> </a:t>
            </a:r>
            <a:r>
              <a:rPr lang="en-US" sz="7200" b="1" dirty="0"/>
              <a:t>Experiences</a:t>
            </a:r>
          </a:p>
        </p:txBody>
      </p:sp>
      <p:sp>
        <p:nvSpPr>
          <p:cNvPr id="3" name="Text Placeholder 2"/>
          <p:cNvSpPr>
            <a:spLocks noGrp="1"/>
          </p:cNvSpPr>
          <p:nvPr>
            <p:ph type="body" idx="1"/>
          </p:nvPr>
        </p:nvSpPr>
        <p:spPr/>
        <p:txBody>
          <a:bodyPr/>
          <a:lstStyle/>
          <a:p>
            <a:r>
              <a:rPr lang="en-US" i="1" dirty="0">
                <a:solidFill>
                  <a:srgbClr val="C00000"/>
                </a:solidFill>
              </a:rPr>
              <a:t>friendship </a:t>
            </a:r>
            <a:r>
              <a:rPr lang="mr-IN" i="1" dirty="0">
                <a:solidFill>
                  <a:srgbClr val="C00000"/>
                </a:solidFill>
              </a:rPr>
              <a:t>–</a:t>
            </a:r>
            <a:r>
              <a:rPr lang="en-US" i="1" dirty="0">
                <a:solidFill>
                  <a:srgbClr val="C00000"/>
                </a:solidFill>
              </a:rPr>
              <a:t> activities </a:t>
            </a:r>
            <a:r>
              <a:rPr lang="mr-IN" i="1" dirty="0">
                <a:solidFill>
                  <a:srgbClr val="C00000"/>
                </a:solidFill>
              </a:rPr>
              <a:t>–</a:t>
            </a:r>
            <a:r>
              <a:rPr lang="en-US" i="1" dirty="0">
                <a:solidFill>
                  <a:srgbClr val="C00000"/>
                </a:solidFill>
              </a:rPr>
              <a:t> advancement system </a:t>
            </a:r>
            <a:r>
              <a:rPr lang="mr-IN" i="1" dirty="0">
                <a:solidFill>
                  <a:srgbClr val="C00000"/>
                </a:solidFill>
              </a:rPr>
              <a:t>–</a:t>
            </a:r>
            <a:r>
              <a:rPr lang="en-US" i="1" dirty="0">
                <a:solidFill>
                  <a:srgbClr val="C00000"/>
                </a:solidFill>
              </a:rPr>
              <a:t> interactive learning </a:t>
            </a:r>
            <a:r>
              <a:rPr lang="mr-IN" i="1" dirty="0">
                <a:solidFill>
                  <a:srgbClr val="C00000"/>
                </a:solidFill>
              </a:rPr>
              <a:t>–</a:t>
            </a:r>
            <a:r>
              <a:rPr lang="en-US" i="1" dirty="0">
                <a:solidFill>
                  <a:srgbClr val="C00000"/>
                </a:solidFill>
              </a:rPr>
              <a:t>               uniforms </a:t>
            </a:r>
            <a:r>
              <a:rPr lang="mr-IN" i="1" dirty="0">
                <a:solidFill>
                  <a:srgbClr val="C00000"/>
                </a:solidFill>
              </a:rPr>
              <a:t>–</a:t>
            </a:r>
            <a:r>
              <a:rPr lang="en-US" i="1" dirty="0">
                <a:solidFill>
                  <a:srgbClr val="C00000"/>
                </a:solidFill>
              </a:rPr>
              <a:t> patrol systems </a:t>
            </a:r>
            <a:r>
              <a:rPr lang="mr-IN" i="1" dirty="0">
                <a:solidFill>
                  <a:srgbClr val="C00000"/>
                </a:solidFill>
              </a:rPr>
              <a:t>–</a:t>
            </a:r>
            <a:r>
              <a:rPr lang="en-US" i="1" dirty="0">
                <a:solidFill>
                  <a:srgbClr val="C00000"/>
                </a:solidFill>
              </a:rPr>
              <a:t> service &amp; ministry outreach</a:t>
            </a:r>
          </a:p>
        </p:txBody>
      </p:sp>
    </p:spTree>
    <p:extLst>
      <p:ext uri="{BB962C8B-B14F-4D97-AF65-F5344CB8AC3E}">
        <p14:creationId xmlns:p14="http://schemas.microsoft.com/office/powerpoint/2010/main" val="152080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dirty="0">
                <a:solidFill>
                  <a:srgbClr val="C00000"/>
                </a:solidFill>
              </a:rPr>
              <a:t>Friendship</a:t>
            </a:r>
            <a:br>
              <a:rPr lang="en-US" dirty="0"/>
            </a:br>
            <a:r>
              <a:rPr lang="en-US" sz="3200" i="1" dirty="0"/>
              <a:t>connect with a community of Godly men</a:t>
            </a:r>
          </a:p>
        </p:txBody>
      </p:sp>
      <p:sp>
        <p:nvSpPr>
          <p:cNvPr id="7" name="Content Placeholder 2"/>
          <p:cNvSpPr txBox="1">
            <a:spLocks/>
          </p:cNvSpPr>
          <p:nvPr/>
        </p:nvSpPr>
        <p:spPr>
          <a:xfrm>
            <a:off x="838200" y="2225039"/>
            <a:ext cx="10515600" cy="39824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Making it Work for You</a:t>
            </a:r>
          </a:p>
          <a:p>
            <a:r>
              <a:rPr lang="en-US" sz="3200" dirty="0"/>
              <a:t>Location </a:t>
            </a:r>
          </a:p>
          <a:p>
            <a:r>
              <a:rPr lang="en-US" sz="3200" dirty="0"/>
              <a:t>Frequency </a:t>
            </a:r>
          </a:p>
          <a:p>
            <a:r>
              <a:rPr lang="en-US" sz="3200" dirty="0"/>
              <a:t>Format </a:t>
            </a:r>
          </a:p>
        </p:txBody>
      </p:sp>
      <p:pic>
        <p:nvPicPr>
          <p:cNvPr id="8" name="Picture 7"/>
          <p:cNvPicPr>
            <a:picLocks noChangeAspect="1"/>
          </p:cNvPicPr>
          <p:nvPr/>
        </p:nvPicPr>
        <p:blipFill>
          <a:blip r:embed="rId3"/>
          <a:stretch>
            <a:fillRect/>
          </a:stretch>
        </p:blipFill>
        <p:spPr>
          <a:xfrm>
            <a:off x="6370320" y="2225039"/>
            <a:ext cx="5425440" cy="3651963"/>
          </a:xfrm>
          <a:prstGeom prst="rect">
            <a:avLst/>
          </a:prstGeom>
        </p:spPr>
      </p:pic>
      <p:sp>
        <p:nvSpPr>
          <p:cNvPr id="11" name="TextBox 10"/>
          <p:cNvSpPr txBox="1"/>
          <p:nvPr/>
        </p:nvSpPr>
        <p:spPr>
          <a:xfrm>
            <a:off x="838200" y="5949017"/>
            <a:ext cx="10957560" cy="707886"/>
          </a:xfrm>
          <a:prstGeom prst="rect">
            <a:avLst/>
          </a:prstGeom>
          <a:noFill/>
        </p:spPr>
        <p:txBody>
          <a:bodyPr wrap="square" rtlCol="0">
            <a:spAutoFit/>
          </a:bodyPr>
          <a:lstStyle/>
          <a:p>
            <a:pPr algn="ctr"/>
            <a:r>
              <a:rPr lang="en-US" sz="2000" dirty="0"/>
              <a:t>“Masculinity is bestowed. A boy learns who he is from a man and from the company of men in his life.”</a:t>
            </a:r>
          </a:p>
          <a:p>
            <a:pPr algn="ctr"/>
            <a:r>
              <a:rPr lang="mr-IN" sz="2000" dirty="0"/>
              <a:t>–</a:t>
            </a:r>
            <a:r>
              <a:rPr lang="en-US" sz="2000" dirty="0"/>
              <a:t> John </a:t>
            </a:r>
            <a:r>
              <a:rPr lang="en-US" sz="2000" dirty="0" err="1"/>
              <a:t>Eldredge</a:t>
            </a:r>
            <a:r>
              <a:rPr lang="en-US" sz="2000" dirty="0"/>
              <a:t>, </a:t>
            </a:r>
            <a:r>
              <a:rPr lang="en-US" sz="2000" i="1" dirty="0"/>
              <a:t>Wild at Heart</a:t>
            </a:r>
          </a:p>
        </p:txBody>
      </p:sp>
      <p:sp>
        <p:nvSpPr>
          <p:cNvPr id="14" name="Rectangle 13"/>
          <p:cNvSpPr/>
          <p:nvPr/>
        </p:nvSpPr>
        <p:spPr>
          <a:xfrm>
            <a:off x="320806" y="455414"/>
            <a:ext cx="608833" cy="1107996"/>
          </a:xfrm>
          <a:prstGeom prst="rect">
            <a:avLst/>
          </a:prstGeom>
        </p:spPr>
        <p:txBody>
          <a:bodyPr wrap="square">
            <a:spAutoFit/>
          </a:bodyPr>
          <a:lstStyle/>
          <a:p>
            <a:r>
              <a:rPr lang="en-US" sz="6600" dirty="0">
                <a:solidFill>
                  <a:srgbClr val="C00000"/>
                </a:solidFill>
                <a:latin typeface="Bernard MT Condensed" charset="0"/>
                <a:ea typeface="Bernard MT Condensed" charset="0"/>
                <a:cs typeface="Bernard MT Condensed" charset="0"/>
              </a:rPr>
              <a:t>1</a:t>
            </a:r>
            <a:endParaRPr lang="en-US" dirty="0"/>
          </a:p>
        </p:txBody>
      </p:sp>
    </p:spTree>
    <p:extLst>
      <p:ext uri="{BB962C8B-B14F-4D97-AF65-F5344CB8AC3E}">
        <p14:creationId xmlns:p14="http://schemas.microsoft.com/office/powerpoint/2010/main" val="2008205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1580</Words>
  <Application>Microsoft Office PowerPoint</Application>
  <PresentationFormat>Widescreen</PresentationFormat>
  <Paragraphs>312</Paragraphs>
  <Slides>29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American Typewriter</vt:lpstr>
      <vt:lpstr>Arial</vt:lpstr>
      <vt:lpstr>Bernard MT Condensed</vt:lpstr>
      <vt:lpstr>Calibri</vt:lpstr>
      <vt:lpstr>Calibri Light</vt:lpstr>
      <vt:lpstr>Mangal</vt:lpstr>
      <vt:lpstr>Office Theme</vt:lpstr>
      <vt:lpstr>Starting a New Outpost</vt:lpstr>
      <vt:lpstr>Overview</vt:lpstr>
      <vt:lpstr>PowerPoint Presentation</vt:lpstr>
      <vt:lpstr>Lost Vision for Manhood</vt:lpstr>
      <vt:lpstr>Restored Vision for Manhood</vt:lpstr>
      <vt:lpstr>What is Royal Rangers? </vt:lpstr>
      <vt:lpstr>What is Royal Rangers? </vt:lpstr>
      <vt:lpstr>The 7 Experiences</vt:lpstr>
      <vt:lpstr>Friendship connect with a community of Godly men</vt:lpstr>
      <vt:lpstr>Activities do fun things together</vt:lpstr>
      <vt:lpstr>Advancement System grow in Christ-like manhood</vt:lpstr>
      <vt:lpstr>Interactive Learning learn in fun, hands-on ways</vt:lpstr>
      <vt:lpstr>Uniforms you belong to something big</vt:lpstr>
      <vt:lpstr>Patrol System lead yourself and others</vt:lpstr>
      <vt:lpstr>Service &amp; Ministry Outreach serve your family, church, and community</vt:lpstr>
      <vt:lpstr>Typical Outpost Activities </vt:lpstr>
      <vt:lpstr>Resources for the Journey</vt:lpstr>
      <vt:lpstr>Resources for the Journey</vt:lpstr>
      <vt:lpstr>Resources for the Journey</vt:lpstr>
      <vt:lpstr>PowerPoint Presentation</vt:lpstr>
      <vt:lpstr>STEP 1: Learn</vt:lpstr>
      <vt:lpstr>STEP 2: Enlist</vt:lpstr>
      <vt:lpstr>STEP 3: Equip</vt:lpstr>
      <vt:lpstr>STEP 4: Plan, activities &amp; budget</vt:lpstr>
      <vt:lpstr>STEP 5: Resources</vt:lpstr>
      <vt:lpstr>STEP 6: Promote</vt:lpstr>
      <vt:lpstr>STEPS 7 &amp; 8: Launch &amp; Maintain</vt:lpstr>
      <vt:lpstr>Q&amp;A</vt:lpstr>
      <vt:lpstr>Recommended 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John</dc:creator>
  <cp:lastModifiedBy>Hicks, John</cp:lastModifiedBy>
  <cp:revision>28</cp:revision>
  <dcterms:created xsi:type="dcterms:W3CDTF">2017-12-08T21:16:52Z</dcterms:created>
  <dcterms:modified xsi:type="dcterms:W3CDTF">2018-02-17T04:14:20Z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5102471</vt:lpwstr>
  </property>
  <property fmtid="{D5CDD505-2E9C-101B-9397-08002B2CF9AE}" name="NXPowerLiteSettings" pid="3">
    <vt:lpwstr>C700052003A000</vt:lpwstr>
  </property>
  <property fmtid="{D5CDD505-2E9C-101B-9397-08002B2CF9AE}" name="NXPowerLiteVersion" pid="4">
    <vt:lpwstr>D8.0.4</vt:lpwstr>
  </property>
</Properties>
</file>