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75" r:id="rId3"/>
    <p:sldId id="273" r:id="rId4"/>
    <p:sldId id="263" r:id="rId5"/>
    <p:sldId id="265" r:id="rId6"/>
    <p:sldId id="272" r:id="rId7"/>
    <p:sldId id="266" r:id="rId8"/>
    <p:sldId id="271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39" autoAdjust="0"/>
    <p:restoredTop sz="65473"/>
  </p:normalViewPr>
  <p:slideViewPr>
    <p:cSldViewPr snapToGrid="0">
      <p:cViewPr varScale="1">
        <p:scale>
          <a:sx n="66" d="100"/>
          <a:sy n="66" d="100"/>
        </p:scale>
        <p:origin x="5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326D1-FA98-2A4F-B238-D639490FE39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0422-B436-574F-9F7B-C08485B2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0422-B436-574F-9F7B-C08485B2FC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5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available on RR Passport are RTC, JTC, &amp; AJTC.  </a:t>
            </a:r>
          </a:p>
          <a:p>
            <a:r>
              <a:rPr lang="en-US" dirty="0"/>
              <a:t>This camps are located under the heading of District Directors and Regional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0422-B436-574F-9F7B-C08485B2FC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9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Junior Academy is now available!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0422-B436-574F-9F7B-C08485B2FC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9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BAC and SSAC are close to being posted on RR Passport.  </a:t>
            </a:r>
          </a:p>
          <a:p>
            <a:endParaRPr lang="en-US" dirty="0"/>
          </a:p>
          <a:p>
            <a:r>
              <a:rPr lang="en-US" dirty="0"/>
              <a:t>The BAC is getting a final tweak and it will be posted soon.</a:t>
            </a:r>
          </a:p>
          <a:p>
            <a:endParaRPr lang="en-US" dirty="0"/>
          </a:p>
          <a:p>
            <a:r>
              <a:rPr lang="en-US" dirty="0"/>
              <a:t>The SSAC is under final review and edit and should be posted </a:t>
            </a:r>
            <a:r>
              <a:rPr lang="en-US"/>
              <a:t>shortly after the BAC.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0422-B436-574F-9F7B-C08485B2FC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E6E9-2215-4E1E-A0EF-6845816E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873" y="1122363"/>
            <a:ext cx="10073986" cy="2387600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D6305-85FB-456B-8FF5-DDC1DA254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873" y="3602038"/>
            <a:ext cx="10073986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B09BC-6C5F-4693-BF0A-B898A594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ECC90-127F-4640-A8C4-75C06664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2AD4-F456-4116-A26B-157B5678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1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AB93-7F01-45FE-9261-AE64C4BC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F71F1-6254-4296-A5A7-A0F31902B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585C5-64FA-4229-B298-CFEF8DC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4748-14A3-4D62-B831-136E961D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B20D4-5122-4F24-8173-4DE85905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06E28-9966-46E0-9FCF-9EA71F4DA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76FF4-4865-420D-944E-F6BD169AA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BC9A0-3846-490A-9D71-C45A7231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8C041-1C7F-4551-AD90-EF252C57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33E1-E598-4119-BADE-F21AD3BF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9FB745-6515-4E8F-9D59-4ACA4F7EB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F45F8-4AEE-4DD4-B897-1E7D9DAC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9F7D-B40A-4322-8201-AD756B8A3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140D4-58E5-476C-997A-84618B03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A2440-95C2-4FE9-95BA-7DCA7FD3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51123-6F5E-4B72-B12C-96F2C97F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7BDAE7B-DAC5-4FD3-8D59-6A66D0E167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18" y="5334452"/>
            <a:ext cx="2938896" cy="12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0229-81F3-47A4-9C2E-387D9299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C8E76-49F8-4B80-A926-65279A63D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43F36-EC84-44D8-A5F5-AE626662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AE2EF-068D-4DD1-9DCA-1D682006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5A21E-B509-4E01-8589-F096043A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A224-E4C8-4E10-A9B9-147F216F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8BD4-8995-4C2F-8FB9-914E3008D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1B72F-18A3-4F21-9ABD-9B3959F21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A56BE-B41F-4109-84F7-AF437DF2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BA233-9F90-41EF-8002-942F6942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7029B-4D9C-486B-B81E-FEB2E784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2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4F3F-EB77-490A-AC49-F564BA82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F6392-0FA9-4168-9E1F-E162CAE3A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A378C-8164-47AD-8911-E61C91B7D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3AB0E-B1A0-461B-97E2-1A90D13B6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24302-7529-4EFB-B838-F861BA645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2953F-B9D6-4059-AC78-58192703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55815-F945-4A91-BE52-04B12B85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6668A-DFCF-48DA-8184-A3FF2CD4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6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94C1DD-6D31-44AE-AB28-33BC4E6F3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662BD-990D-498B-A754-D53DA442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54D32-C915-4922-A0F6-D7F9D980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9E5BD-E50B-4290-A344-06804C25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4B8C2-31AC-4A5B-90A8-2EDB26C7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6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now&#10;&#10;Description automatically generated">
            <a:extLst>
              <a:ext uri="{FF2B5EF4-FFF2-40B4-BE49-F238E27FC236}">
                <a16:creationId xmlns:a16="http://schemas.microsoft.com/office/drawing/2014/main" id="{E735DF1F-EFE3-40CC-A15E-2AF7D9BCF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52085-4F13-4A7A-9A05-7BCEE64F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DC827-3141-4AAD-B7BE-28109338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94353-099A-4A76-AC7D-9492EB6D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BCEB-B22C-4C35-B300-367E2331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CF1E1-183E-43A4-84D5-F751CBA21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3EB62-68D6-4830-9819-52DB477A1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3CE58-7588-4188-AC1A-34E9407A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FF67A-13E8-40FD-BDDE-F688532B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D8D99-28DA-40C6-AAEE-0F42B442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A95F-259D-412D-9F4C-403FE116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45628-459C-4DB2-B592-46F96D87C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68211-B29C-4CDB-845B-C789B918A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E7379-DB2E-4824-9342-0E9085C4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306DE-851F-46FD-B560-38BF36F0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E1F1A-1810-4C6F-8C47-A420CD20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4BEDE6-8F15-4051-8EC4-3E73809CCA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9CBE1-AEBF-422B-8AF4-D23872E8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C490C-6715-4FEA-AFA0-34CD2EC1D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85BA1-E4A8-4CFD-BB22-0A91DE35C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690F-6F9C-4C61-BEAB-E1189B2D862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72DC6-07EE-45C7-9870-E82709CF7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D0FA0-BEFA-4E25-8AF0-DF157702C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40C7-AD94-43F4-8CF9-5BC6730A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76E74-3FE9-3C40-A93C-3A7F1798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1486"/>
            <a:ext cx="10515600" cy="1516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Training Update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104D144-D11A-4C43-85D0-9DE994DA6478}"/>
              </a:ext>
            </a:extLst>
          </p:cNvPr>
          <p:cNvSpPr txBox="1">
            <a:spLocks/>
          </p:cNvSpPr>
          <p:nvPr/>
        </p:nvSpPr>
        <p:spPr>
          <a:xfrm>
            <a:off x="1059873" y="3896591"/>
            <a:ext cx="10073986" cy="136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336376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7E69-0305-4025-B1BF-785CA6A8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Adult 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3C13-5E45-454D-AEA5-70E6FE79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Calendar Year 2018</a:t>
            </a:r>
          </a:p>
          <a:p>
            <a:pPr marL="0" indent="0">
              <a:buNone/>
            </a:pPr>
            <a:r>
              <a:rPr lang="en-US" dirty="0"/>
              <a:t>	22 National Training Events</a:t>
            </a:r>
          </a:p>
          <a:p>
            <a:pPr marL="0" indent="0">
              <a:buNone/>
            </a:pPr>
            <a:r>
              <a:rPr lang="en-US" dirty="0"/>
              <a:t>	Attendance</a:t>
            </a:r>
          </a:p>
          <a:p>
            <a:pPr marL="0" indent="0">
              <a:buNone/>
            </a:pPr>
            <a:r>
              <a:rPr lang="en-US" dirty="0"/>
              <a:t>	14 - 	WCO	373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A15FF-FAE5-B742-A9F7-84DD4BD1A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26" y="365125"/>
            <a:ext cx="14885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8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7E69-0305-4025-B1BF-785CA6A8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Adult 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3C13-5E45-454D-AEA5-70E6FE79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Calendar Year 2018</a:t>
            </a:r>
          </a:p>
          <a:p>
            <a:pPr marL="0" indent="0">
              <a:buNone/>
            </a:pPr>
            <a:r>
              <a:rPr lang="en-US" dirty="0"/>
              <a:t>	22 National Training Events</a:t>
            </a:r>
          </a:p>
          <a:p>
            <a:pPr marL="0" indent="0">
              <a:buNone/>
            </a:pPr>
            <a:r>
              <a:rPr lang="en-US" dirty="0"/>
              <a:t>	Attendance</a:t>
            </a:r>
          </a:p>
          <a:p>
            <a:pPr marL="0" indent="0">
              <a:buNone/>
            </a:pPr>
            <a:r>
              <a:rPr lang="en-US" dirty="0"/>
              <a:t>	14 - 	WCO	373</a:t>
            </a:r>
          </a:p>
          <a:p>
            <a:pPr marL="0" indent="0">
              <a:buNone/>
            </a:pPr>
            <a:r>
              <a:rPr lang="en-US" dirty="0"/>
              <a:t>  	   5 -	NRMC	193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A15FF-FAE5-B742-A9F7-84DD4BD1A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26" y="365125"/>
            <a:ext cx="1488553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CD999F-A0E1-2D43-B9B0-8A4F0CE04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2" y="2356644"/>
            <a:ext cx="148045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7E69-0305-4025-B1BF-785CA6A8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Adult 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3C13-5E45-454D-AEA5-70E6FE79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Calendar Year 2018</a:t>
            </a:r>
          </a:p>
          <a:p>
            <a:pPr marL="0" indent="0">
              <a:buNone/>
            </a:pPr>
            <a:r>
              <a:rPr lang="en-US" dirty="0"/>
              <a:t>	22 National Training Events</a:t>
            </a:r>
          </a:p>
          <a:p>
            <a:pPr marL="0" indent="0">
              <a:buNone/>
            </a:pPr>
            <a:r>
              <a:rPr lang="en-US" dirty="0"/>
              <a:t>	Attendance	</a:t>
            </a:r>
          </a:p>
          <a:p>
            <a:pPr marL="0" indent="0">
              <a:buNone/>
            </a:pPr>
            <a:r>
              <a:rPr lang="en-US" dirty="0"/>
              <a:t>	14 - 	WCO	373</a:t>
            </a:r>
          </a:p>
          <a:p>
            <a:pPr marL="0" indent="0">
              <a:buNone/>
            </a:pPr>
            <a:r>
              <a:rPr lang="en-US" dirty="0"/>
              <a:t>	   5 - 	NRMC	193</a:t>
            </a:r>
          </a:p>
          <a:p>
            <a:pPr marL="0" indent="0">
              <a:buNone/>
            </a:pPr>
            <a:r>
              <a:rPr lang="en-US" dirty="0"/>
              <a:t> 	   3 - 	NEEC	</a:t>
            </a:r>
            <a:r>
              <a:rPr lang="en-US" u="sng" dirty="0"/>
              <a:t>101</a:t>
            </a:r>
          </a:p>
          <a:p>
            <a:pPr marL="0" indent="0">
              <a:buNone/>
            </a:pPr>
            <a:r>
              <a:rPr lang="en-US" dirty="0"/>
              <a:t>				667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A15FF-FAE5-B742-A9F7-84DD4BD1A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26" y="365125"/>
            <a:ext cx="1488553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CD999F-A0E1-2D43-B9B0-8A4F0CE04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2" y="2356644"/>
            <a:ext cx="1480457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A682F1-236B-6248-87E9-7F2DFF91D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13" y="4348163"/>
            <a:ext cx="147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3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2053A-0AD9-F049-A82E-2AC9B634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Training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D132-B066-3249-9141-061D6524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Ranger Basics &amp; Ranger Essentials</a:t>
            </a:r>
          </a:p>
          <a:p>
            <a:pPr lvl="1"/>
            <a:r>
              <a:rPr lang="en-US" dirty="0"/>
              <a:t>BASICS </a:t>
            </a:r>
            <a:r>
              <a:rPr lang="en-US" sz="1800" dirty="0">
                <a:solidFill>
                  <a:srgbClr val="FFFF00"/>
                </a:solidFill>
              </a:rPr>
              <a:t>– now in process</a:t>
            </a:r>
          </a:p>
          <a:p>
            <a:pPr lvl="2"/>
            <a:r>
              <a:rPr lang="en-US" dirty="0"/>
              <a:t>Reorganization</a:t>
            </a:r>
          </a:p>
          <a:p>
            <a:pPr lvl="2"/>
            <a:r>
              <a:rPr lang="en-US" dirty="0"/>
              <a:t>Redesign – reduce to about half the time</a:t>
            </a:r>
          </a:p>
          <a:p>
            <a:pPr lvl="2"/>
            <a:r>
              <a:rPr lang="en-US" dirty="0"/>
              <a:t>15-20 minute modules for transition  to online </a:t>
            </a:r>
          </a:p>
          <a:p>
            <a:pPr lvl="2"/>
            <a:r>
              <a:rPr lang="en-US" dirty="0"/>
              <a:t>Acts 2 Journey – incorporating core materials into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ESSENTIALS </a:t>
            </a:r>
            <a:r>
              <a:rPr lang="en-US" sz="1800" dirty="0">
                <a:solidFill>
                  <a:srgbClr val="FFFF00"/>
                </a:solidFill>
              </a:rPr>
              <a:t>– slated after Basics is completed</a:t>
            </a:r>
          </a:p>
          <a:p>
            <a:pPr lvl="2"/>
            <a:r>
              <a:rPr lang="en-US" dirty="0"/>
              <a:t>Reorganization</a:t>
            </a:r>
          </a:p>
          <a:p>
            <a:pPr lvl="2"/>
            <a:r>
              <a:rPr lang="en-US" dirty="0"/>
              <a:t>Redesign – reduce to about half the time</a:t>
            </a:r>
          </a:p>
          <a:p>
            <a:pPr lvl="2"/>
            <a:r>
              <a:rPr lang="en-US" dirty="0"/>
              <a:t>15-20 minute modules for transition  to online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93E30-2972-C14F-81CE-7181EC99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40" y="319088"/>
            <a:ext cx="2180685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73832-3130-1145-A214-4AE15E820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065" y="2407818"/>
            <a:ext cx="23014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9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2053A-0AD9-F049-A82E-2AC9B634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NEEC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D132-B066-3249-9141-061D6524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Pilot #1	New Mexico  August 17-18	25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Pilot #2	Indiana 	 October 26-27	29</a:t>
            </a:r>
          </a:p>
        </p:txBody>
      </p:sp>
    </p:spTree>
    <p:extLst>
      <p:ext uri="{BB962C8B-B14F-4D97-AF65-F5344CB8AC3E}">
        <p14:creationId xmlns:p14="http://schemas.microsoft.com/office/powerpoint/2010/main" val="333727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7E69-0305-4025-B1BF-785CA6A8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Junior Training Camps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3C13-5E45-454D-AEA5-70E6FE79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what's available?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379BE-BD4C-354C-96BE-072D3087B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17" y="2721134"/>
            <a:ext cx="2338754" cy="256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9253B-E439-504F-978D-2E04A4C38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53" y="2721134"/>
            <a:ext cx="2412609" cy="2560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FE2F65-9FD5-B14F-955C-7D107EF77A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0" y="2721134"/>
            <a:ext cx="266255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1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7E69-0305-4025-B1BF-785CA6A8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Junior Training Camps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3C13-5E45-454D-AEA5-70E6FE79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what's available?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379BE-BD4C-354C-96BE-072D3087B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17" y="2721134"/>
            <a:ext cx="2338754" cy="256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9253B-E439-504F-978D-2E04A4C38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53" y="2721134"/>
            <a:ext cx="2412609" cy="256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E2FF4A-DED2-2244-BB60-1618A225E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7" y="757397"/>
            <a:ext cx="3341078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FE2F65-9FD5-B14F-955C-7D107EF77AD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0" y="2721134"/>
            <a:ext cx="266255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7E69-0305-4025-B1BF-785CA6A8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Junior Training Camps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3C13-5E45-454D-AEA5-70E6FE79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what's available?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379BE-BD4C-354C-96BE-072D3087B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17" y="2721134"/>
            <a:ext cx="2338754" cy="256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9253B-E439-504F-978D-2E04A4C38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53" y="2721134"/>
            <a:ext cx="2412609" cy="256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E2FF4A-DED2-2244-BB60-1618A225E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7" y="757397"/>
            <a:ext cx="3341078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FE2F65-9FD5-B14F-955C-7D107EF77AD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0" y="2721134"/>
            <a:ext cx="2662555" cy="256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AD5C34-128D-3045-B459-99EE3BEF3C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08" y="4297680"/>
            <a:ext cx="2469344" cy="256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22A43A-B199-0541-8AE7-E29493EDF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53" y="4297680"/>
            <a:ext cx="2456873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2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184</Words>
  <Application>Microsoft Office PowerPoint</Application>
  <PresentationFormat>Widescreen</PresentationFormat>
  <Paragraphs>58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Adult Training </vt:lpstr>
      <vt:lpstr>Adult Training </vt:lpstr>
      <vt:lpstr>Adult Training </vt:lpstr>
      <vt:lpstr>District Training Revisions</vt:lpstr>
      <vt:lpstr>NEEC pilot</vt:lpstr>
      <vt:lpstr>Junior Training Camps</vt:lpstr>
      <vt:lpstr>Junior Training Camps</vt:lpstr>
      <vt:lpstr>Junior Training Camps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Hicks, John</dc:creator>
  <cp:lastModifiedBy>Hicks, John</cp:lastModifiedBy>
  <cp:revision>22</cp:revision>
  <dcterms:created xsi:type="dcterms:W3CDTF">2019-01-24T16:59:32Z</dcterms:created>
  <dcterms:modified xsi:type="dcterms:W3CDTF">2019-03-20T14:21:19Z</dcterms:modified>
</cp:coreProperties>
</file>