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C465D2-7CA1-D340-A1EB-C94E628BFFB2}">
          <p14:sldIdLst>
            <p14:sldId id="256"/>
            <p14:sldId id="257"/>
            <p14:sldId id="258"/>
          </p14:sldIdLst>
        </p14:section>
        <p14:section name="Untitled Section" id="{59C88047-C27D-0847-8FAF-F7503948EEB3}">
          <p14:sldIdLst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63DE4-0850-3F4E-B15F-45B0DBCA3349}" v="1732" dt="2018-08-25T04:41:48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7"/>
    <p:restoredTop sz="94620"/>
  </p:normalViewPr>
  <p:slideViewPr>
    <p:cSldViewPr snapToGrid="0" snapToObjects="1">
      <p:cViewPr varScale="1">
        <p:scale>
          <a:sx n="90" d="100"/>
          <a:sy n="90" d="100"/>
        </p:scale>
        <p:origin x="5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3/20/2019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3BB89-D5E7-E642-8DB2-F7E332760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Recruiting Men</a:t>
            </a:r>
            <a:br>
              <a:rPr lang="en-US" dirty="0"/>
            </a:br>
            <a:r>
              <a:rPr lang="en-US" sz="6600" dirty="0"/>
              <a:t>to mentor boys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2E3EA-9BE8-2D47-BE71-0AB64E619A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Men, The Church and how to facilitate their union</a:t>
            </a:r>
          </a:p>
        </p:txBody>
      </p:sp>
    </p:spTree>
    <p:extLst>
      <p:ext uri="{BB962C8B-B14F-4D97-AF65-F5344CB8AC3E}">
        <p14:creationId xmlns:p14="http://schemas.microsoft.com/office/powerpoint/2010/main" val="268490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A5FE5-3A56-B34D-BC1E-9066C164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73F3-ECCB-994D-8D11-A0D6956C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55" y="1227226"/>
            <a:ext cx="5293894" cy="52217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 4.  PROVIDE OPPORTUNITIES </a:t>
            </a:r>
          </a:p>
          <a:p>
            <a:pPr marL="0" indent="0">
              <a:buNone/>
            </a:pPr>
            <a:r>
              <a:rPr lang="en-US" sz="2800" dirty="0"/>
              <a:t>        FOR MEANINGFUL</a:t>
            </a:r>
          </a:p>
          <a:p>
            <a:pPr marL="0" indent="0">
              <a:buNone/>
            </a:pPr>
            <a:r>
              <a:rPr lang="en-US" sz="2800" dirty="0"/>
              <a:t>        SERVICE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i="1" dirty="0"/>
              <a:t>What skills are represented by the             men in your church?</a:t>
            </a:r>
          </a:p>
          <a:p>
            <a:pPr marL="0" indent="0">
              <a:buNone/>
            </a:pPr>
            <a:r>
              <a:rPr lang="en-US" i="1"/>
              <a:t>How </a:t>
            </a:r>
            <a:r>
              <a:rPr lang="en-US" i="1" dirty="0"/>
              <a:t>can you find out?</a:t>
            </a:r>
          </a:p>
        </p:txBody>
      </p:sp>
      <p:pic>
        <p:nvPicPr>
          <p:cNvPr id="5" name="Picture 2" descr="2 men working on car - yoursassyself.com">
            <a:extLst>
              <a:ext uri="{FF2B5EF4-FFF2-40B4-BE49-F238E27FC236}">
                <a16:creationId xmlns:a16="http://schemas.microsoft.com/office/drawing/2014/main" id="{D87EC995-FAC1-5D4E-A20E-98A810357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05" y="2689545"/>
            <a:ext cx="5655608" cy="37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0A61-1678-214F-B8C5-E1D39E87D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96042"/>
          </a:xfrm>
        </p:spPr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56966-82E6-C74B-83F8-EF3ACFE4F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07959"/>
            <a:ext cx="10058400" cy="49690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5.  PROVIDE </a:t>
            </a:r>
          </a:p>
          <a:p>
            <a:pPr marL="0" indent="0">
              <a:buNone/>
            </a:pPr>
            <a:r>
              <a:rPr lang="en-US" sz="2800" dirty="0"/>
              <a:t>	LEADERSHIP </a:t>
            </a:r>
          </a:p>
          <a:p>
            <a:pPr marL="0" indent="0">
              <a:buNone/>
            </a:pPr>
            <a:r>
              <a:rPr lang="en-US" sz="2800" dirty="0"/>
              <a:t>                  AND</a:t>
            </a:r>
          </a:p>
          <a:p>
            <a:pPr marL="0" indent="0">
              <a:buNone/>
            </a:pPr>
            <a:r>
              <a:rPr lang="en-US" sz="2800" dirty="0"/>
              <a:t>          PERSONAL </a:t>
            </a:r>
          </a:p>
          <a:p>
            <a:pPr marL="0" indent="0">
              <a:buNone/>
            </a:pPr>
            <a:r>
              <a:rPr lang="en-US" sz="2800" dirty="0"/>
              <a:t>    DEVELOPMENT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000" dirty="0"/>
              <a:t>Life Skills</a:t>
            </a:r>
          </a:p>
          <a:p>
            <a:pPr lvl="1"/>
            <a:r>
              <a:rPr lang="en-US" sz="2000" dirty="0"/>
              <a:t>Interpersonal Skills</a:t>
            </a:r>
          </a:p>
        </p:txBody>
      </p:sp>
      <p:pic>
        <p:nvPicPr>
          <p:cNvPr id="12292" name="Picture 4" descr="File:Two men working together on project duriing meeting.jpg">
            <a:extLst>
              <a:ext uri="{FF2B5EF4-FFF2-40B4-BE49-F238E27FC236}">
                <a16:creationId xmlns:a16="http://schemas.microsoft.com/office/drawing/2014/main" id="{E6A41BF1-79F2-3340-860D-E8353F19B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67" y="1378822"/>
            <a:ext cx="6281321" cy="47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8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044-E3A5-3449-9172-E2F856E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23852"/>
          </a:xfrm>
        </p:spPr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6C9D4-1DED-DA41-B04D-604ACC14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278" y="1399513"/>
            <a:ext cx="11017879" cy="5145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  6.  INSPIRE THEM WITH</a:t>
            </a:r>
          </a:p>
          <a:p>
            <a:pPr marL="0" indent="0">
              <a:buNone/>
            </a:pPr>
            <a:r>
              <a:rPr lang="en-US" sz="2800" dirty="0"/>
              <a:t>       A VISION OF A LARGER</a:t>
            </a:r>
          </a:p>
          <a:p>
            <a:pPr marL="0" indent="0">
              <a:buNone/>
            </a:pPr>
            <a:r>
              <a:rPr lang="en-US" sz="2800" dirty="0"/>
              <a:t>       PURPOSE.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					</a:t>
            </a:r>
          </a:p>
          <a:p>
            <a:pPr marL="0" indent="0">
              <a:buNone/>
            </a:pPr>
            <a:r>
              <a:rPr lang="en-US" sz="2800" dirty="0"/>
              <a:t>						</a:t>
            </a:r>
            <a:r>
              <a:rPr lang="en-US" sz="2400" dirty="0"/>
              <a:t>- Spiritual Fatherhood</a:t>
            </a:r>
          </a:p>
          <a:p>
            <a:pPr marL="0" indent="0">
              <a:buNone/>
            </a:pPr>
            <a:r>
              <a:rPr lang="en-US" sz="2400" dirty="0"/>
              <a:t>						- Together We Can Change the World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https://www.okumc.org/files/image_libraray/Haiti-MenGroup_KM3Y2B99.jpg">
            <a:extLst>
              <a:ext uri="{FF2B5EF4-FFF2-40B4-BE49-F238E27FC236}">
                <a16:creationId xmlns:a16="http://schemas.microsoft.com/office/drawing/2014/main" id="{56994174-3858-D542-85CB-D15ABF66C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4" y="484632"/>
            <a:ext cx="5385656" cy="403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js_DSCN1099">
            <a:extLst>
              <a:ext uri="{FF2B5EF4-FFF2-40B4-BE49-F238E27FC236}">
                <a16:creationId xmlns:a16="http://schemas.microsoft.com/office/drawing/2014/main" id="{BD144552-88D9-0F4F-A886-5CB66D549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89" y="3567366"/>
            <a:ext cx="4287733" cy="32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7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6EA1-EF8A-BA4F-9ABE-EA942342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7200"/>
            <a:ext cx="10058400" cy="1468334"/>
          </a:xfrm>
        </p:spPr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F3A2-C712-D646-96A7-E43DE32F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04109"/>
            <a:ext cx="10058400" cy="4468091"/>
          </a:xfrm>
          <a:gradFill>
            <a:gsLst>
              <a:gs pos="1000">
                <a:schemeClr val="bg1"/>
              </a:gs>
              <a:gs pos="21000">
                <a:schemeClr val="bg1"/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800" dirty="0"/>
              <a:t>1.  EMPHASIZE MEN WORKING WITH MEN – CREATE     </a:t>
            </a:r>
          </a:p>
          <a:p>
            <a:pPr marL="0" indent="0">
              <a:buNone/>
            </a:pPr>
            <a:r>
              <a:rPr lang="en-US" sz="2800" dirty="0"/>
              <a:t>       COMMUNITY</a:t>
            </a:r>
          </a:p>
          <a:p>
            <a:pPr marL="0" indent="0">
              <a:buNone/>
            </a:pPr>
            <a:r>
              <a:rPr lang="en-US" sz="2800" dirty="0"/>
              <a:t>  2.  ENCOURAGE MEN WHO ARE ALREADY INVOLVED TO   </a:t>
            </a:r>
          </a:p>
          <a:p>
            <a:pPr marL="0" indent="0">
              <a:buNone/>
            </a:pPr>
            <a:r>
              <a:rPr lang="en-US" sz="2800" dirty="0"/>
              <a:t>       INVITE OTHERS</a:t>
            </a:r>
          </a:p>
          <a:p>
            <a:pPr marL="0" indent="0">
              <a:buNone/>
            </a:pPr>
            <a:r>
              <a:rPr lang="en-US" sz="2800" dirty="0"/>
              <a:t>  3.  HELP MEN TO GET INVOLVED A LITTLE AT A TIME</a:t>
            </a:r>
          </a:p>
          <a:p>
            <a:pPr marL="0" indent="0">
              <a:buNone/>
            </a:pPr>
            <a:r>
              <a:rPr lang="en-US" sz="2800" dirty="0"/>
              <a:t>  4.  PROVIDE OPPORTUNITIES FOR MEANINGFUL SERVICE </a:t>
            </a:r>
          </a:p>
          <a:p>
            <a:pPr marL="0" indent="0">
              <a:buNone/>
            </a:pPr>
            <a:r>
              <a:rPr lang="en-US" sz="2800" dirty="0"/>
              <a:t>       TO OTHERS</a:t>
            </a:r>
          </a:p>
          <a:p>
            <a:pPr marL="0" indent="0">
              <a:buNone/>
            </a:pPr>
            <a:r>
              <a:rPr lang="en-US" sz="2800" dirty="0"/>
              <a:t>  5.  PROVIDE LEADERSHIP AND PERSONAL DEVELOPMENT</a:t>
            </a:r>
          </a:p>
          <a:p>
            <a:pPr marL="0" indent="0">
              <a:buNone/>
            </a:pPr>
            <a:r>
              <a:rPr lang="en-US" sz="2800" dirty="0"/>
              <a:t>  6.  INSPIRE THEM WITH A VISION OF A LARGER PURPOSE</a:t>
            </a:r>
          </a:p>
        </p:txBody>
      </p:sp>
    </p:spTree>
    <p:extLst>
      <p:ext uri="{BB962C8B-B14F-4D97-AF65-F5344CB8AC3E}">
        <p14:creationId xmlns:p14="http://schemas.microsoft.com/office/powerpoint/2010/main" val="389723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D3FD7-2435-2843-BD0A-F3ABAB41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 of </a:t>
            </a:r>
            <a:r>
              <a:rPr lang="en-US" dirty="0" err="1"/>
              <a:t>woMen</a:t>
            </a:r>
            <a:r>
              <a:rPr lang="en-US" dirty="0"/>
              <a:t> to men in </a:t>
            </a:r>
            <a:r>
              <a:rPr lang="en-US" dirty="0" err="1"/>
              <a:t>Avg</a:t>
            </a:r>
            <a:r>
              <a:rPr lang="en-US" dirty="0"/>
              <a:t> Church</a:t>
            </a:r>
          </a:p>
        </p:txBody>
      </p:sp>
      <p:pic>
        <p:nvPicPr>
          <p:cNvPr id="1030" name="Picture 6" descr="Image result for graphic of 61% vs 39%">
            <a:extLst>
              <a:ext uri="{FF2B5EF4-FFF2-40B4-BE49-F238E27FC236}">
                <a16:creationId xmlns:a16="http://schemas.microsoft.com/office/drawing/2014/main" id="{75691015-2449-8546-9F8A-93C412B514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13" y="1876925"/>
            <a:ext cx="7118091" cy="401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2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age of jesus">
            <a:extLst>
              <a:ext uri="{FF2B5EF4-FFF2-40B4-BE49-F238E27FC236}">
                <a16:creationId xmlns:a16="http://schemas.microsoft.com/office/drawing/2014/main" id="{03E1C34D-D74C-1746-B5B2-DD5C7929E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62" y="556794"/>
            <a:ext cx="4221552" cy="564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1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76142-7A6C-A648-897D-72D93E1E9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80" name="Picture 8" descr="https://encrypted-tbn0.gstatic.com/images?q=tbn:ANd9GcRexxBjuTVtRw3BV4VvnfeWmumFjyDVtLQjtJT_jhAhlNSGsa7J">
            <a:extLst>
              <a:ext uri="{FF2B5EF4-FFF2-40B4-BE49-F238E27FC236}">
                <a16:creationId xmlns:a16="http://schemas.microsoft.com/office/drawing/2014/main" id="{E945E078-8182-0A44-B971-21D61D1337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02" y="1773930"/>
            <a:ext cx="4780685" cy="42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nside of church">
            <a:extLst>
              <a:ext uri="{FF2B5EF4-FFF2-40B4-BE49-F238E27FC236}">
                <a16:creationId xmlns:a16="http://schemas.microsoft.com/office/drawing/2014/main" id="{EA25BD9F-9754-534C-8750-E1D7FC86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58" y="245919"/>
            <a:ext cx="4692973" cy="30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all decor - for small area? | Church | Pinterest">
            <a:extLst>
              <a:ext uri="{FF2B5EF4-FFF2-40B4-BE49-F238E27FC236}">
                <a16:creationId xmlns:a16="http://schemas.microsoft.com/office/drawing/2014/main" id="{ECBD0CE3-467D-7D41-B9D8-E6117EA19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57" y="3741821"/>
            <a:ext cx="3977429" cy="29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6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D138-8106-BC44-AB4D-27142284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79" y="773388"/>
            <a:ext cx="6799594" cy="8944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Decorating with Men in mind</a:t>
            </a:r>
          </a:p>
        </p:txBody>
      </p:sp>
      <p:pic>
        <p:nvPicPr>
          <p:cNvPr id="4098" name="Picture 2" descr="These tables would be nice because you could also use them to serve food">
            <a:extLst>
              <a:ext uri="{FF2B5EF4-FFF2-40B4-BE49-F238E27FC236}">
                <a16:creationId xmlns:a16="http://schemas.microsoft.com/office/drawing/2014/main" id="{7EED7FF4-805A-AB44-B161-9B4893E6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42" y="1379095"/>
            <a:ext cx="3826443" cy="488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o desk">
            <a:extLst>
              <a:ext uri="{FF2B5EF4-FFF2-40B4-BE49-F238E27FC236}">
                <a16:creationId xmlns:a16="http://schemas.microsoft.com/office/drawing/2014/main" id="{2D45266E-7D98-CD45-98F1-3F2BE3C9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86" y="567630"/>
            <a:ext cx="4181978" cy="55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4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worshipfacilities.com/sites/worshipfacilities.com/files/styles/gal_landscape_main_2_standard/public/341b90a420e28031ea748d04d21a5b67.jpg?itok=1iJEABqi">
            <a:extLst>
              <a:ext uri="{FF2B5EF4-FFF2-40B4-BE49-F238E27FC236}">
                <a16:creationId xmlns:a16="http://schemas.microsoft.com/office/drawing/2014/main" id="{8A2D557B-0E5E-B340-8ADC-2F8F71DC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2268621"/>
            <a:ext cx="6198269" cy="41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B360-83E4-1F47-8235-0556F34B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A0DFC-ED0D-D34B-83F4-E6295A17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59" y="1756611"/>
            <a:ext cx="10058400" cy="4415589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1.  EMPHASIZE MEN </a:t>
            </a:r>
          </a:p>
          <a:p>
            <a:pPr marL="0" indent="0">
              <a:buNone/>
            </a:pPr>
            <a:r>
              <a:rPr lang="en-US" sz="2800" dirty="0"/>
              <a:t>	WORKING WITH MEN –</a:t>
            </a:r>
          </a:p>
          <a:p>
            <a:r>
              <a:rPr lang="en-US" i="1" dirty="0"/>
              <a:t>Men build relationships “side by side”</a:t>
            </a:r>
          </a:p>
          <a:p>
            <a:pPr marL="0" indent="0">
              <a:buNone/>
            </a:pPr>
            <a:r>
              <a:rPr lang="en-US" i="1" dirty="0"/>
              <a:t>   with other men</a:t>
            </a:r>
            <a:endParaRPr lang="en-US" sz="1800" i="1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CREATE A COMMUNITY</a:t>
            </a:r>
          </a:p>
          <a:p>
            <a:r>
              <a:rPr lang="en-US" sz="2000" dirty="0"/>
              <a:t>COMMUNICATE HOW MEN ARE MAKING A DIFFERENCE</a:t>
            </a:r>
          </a:p>
          <a:p>
            <a:r>
              <a:rPr lang="en-US" sz="2000" dirty="0"/>
              <a:t>AFFIRM THEY ARE GROWING IN THE RIGHT DIRECTION</a:t>
            </a:r>
          </a:p>
          <a:p>
            <a:pPr lvl="1"/>
            <a:endParaRPr lang="en-US" sz="2200" dirty="0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7B4FA099-D296-2A40-81BE-77BDE08E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44" y="983942"/>
            <a:ext cx="4814904" cy="320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8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B116-8CD4-0747-9F58-039A0736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6A856-DC8D-C44B-B960-3635AD3A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406" y="2142102"/>
            <a:ext cx="5138445" cy="3873687"/>
          </a:xfrm>
        </p:spPr>
        <p:txBody>
          <a:bodyPr/>
          <a:lstStyle/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800" dirty="0"/>
              <a:t>2.  ENCOURAGE MEN WHO </a:t>
            </a:r>
          </a:p>
          <a:p>
            <a:pPr marL="0" indent="0">
              <a:buNone/>
            </a:pPr>
            <a:r>
              <a:rPr lang="en-US" sz="2800" dirty="0"/>
              <a:t>       ARE ALREADY INVOLVED </a:t>
            </a:r>
          </a:p>
          <a:p>
            <a:pPr marL="0" indent="0">
              <a:buNone/>
            </a:pPr>
            <a:r>
              <a:rPr lang="en-US" sz="2800" dirty="0"/>
              <a:t>       TO INVITE OTHERS </a:t>
            </a:r>
          </a:p>
          <a:p>
            <a:endParaRPr lang="en-US" dirty="0"/>
          </a:p>
        </p:txBody>
      </p:sp>
      <p:sp>
        <p:nvSpPr>
          <p:cNvPr id="4" name="AutoShape 2" descr="Image result for pictures of men working together">
            <a:extLst>
              <a:ext uri="{FF2B5EF4-FFF2-40B4-BE49-F238E27FC236}">
                <a16:creationId xmlns:a16="http://schemas.microsoft.com/office/drawing/2014/main" id="{EC133CE3-B30E-404C-8C7E-9A16B45CCA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54442" cy="24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mage result for pictures of men working together">
            <a:extLst>
              <a:ext uri="{FF2B5EF4-FFF2-40B4-BE49-F238E27FC236}">
                <a16:creationId xmlns:a16="http://schemas.microsoft.com/office/drawing/2014/main" id="{9F4C2647-DC09-0346-BEAB-4246C7560A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795"/>
          <a:stretch/>
        </p:blipFill>
        <p:spPr bwMode="auto">
          <a:xfrm>
            <a:off x="5943600" y="1632584"/>
            <a:ext cx="5184648" cy="4098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2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C08E8-BDBD-3641-8F13-21A4202D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MEN...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E3428-9A22-824B-A967-1F2E751DC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88273"/>
            <a:ext cx="10058400" cy="48248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3.  ALLOW MEN TO </a:t>
            </a:r>
          </a:p>
          <a:p>
            <a:pPr marL="0" indent="0">
              <a:buNone/>
            </a:pPr>
            <a:r>
              <a:rPr lang="en-US" sz="2800" dirty="0"/>
              <a:t>     GET INVOLVED </a:t>
            </a:r>
          </a:p>
          <a:p>
            <a:pPr marL="0" indent="0">
              <a:buNone/>
            </a:pPr>
            <a:r>
              <a:rPr lang="en-US" sz="2800" dirty="0"/>
              <a:t>     A LITTLE AT A TIME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Tx/>
              <a:buChar char="-"/>
            </a:pPr>
            <a:r>
              <a:rPr lang="en-US" dirty="0"/>
              <a:t>Don’t overwhelm with need</a:t>
            </a:r>
          </a:p>
          <a:p>
            <a:pPr>
              <a:buFontTx/>
              <a:buChar char="-"/>
            </a:pPr>
            <a:r>
              <a:rPr lang="en-US" dirty="0"/>
              <a:t>Keep it simple</a:t>
            </a:r>
          </a:p>
          <a:p>
            <a:pPr>
              <a:buFontTx/>
              <a:buChar char="-"/>
            </a:pPr>
            <a:r>
              <a:rPr lang="en-US" dirty="0"/>
              <a:t>Focus on their skills/abilities</a:t>
            </a:r>
          </a:p>
          <a:p>
            <a:pPr>
              <a:buFontTx/>
              <a:buChar char="-"/>
            </a:pPr>
            <a:r>
              <a:rPr lang="en-US" dirty="0"/>
              <a:t>Limit time commitment of initial ask</a:t>
            </a:r>
          </a:p>
          <a:p>
            <a:pPr>
              <a:buFontTx/>
              <a:buChar char="-"/>
            </a:pPr>
            <a:r>
              <a:rPr lang="en-US" dirty="0"/>
              <a:t>Allow men to gain comfort/confidence then commitment will come</a:t>
            </a:r>
          </a:p>
        </p:txBody>
      </p:sp>
      <p:pic>
        <p:nvPicPr>
          <p:cNvPr id="6" name="Picture 2" descr="Portrait of business men working together — Stock Photo">
            <a:extLst>
              <a:ext uri="{FF2B5EF4-FFF2-40B4-BE49-F238E27FC236}">
                <a16:creationId xmlns:a16="http://schemas.microsoft.com/office/drawing/2014/main" id="{44ABD328-7C72-A642-859E-1825B82F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82" y="1628758"/>
            <a:ext cx="6035163" cy="37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8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3084</TotalTime>
  <Words>224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Wingdings</vt:lpstr>
      <vt:lpstr>Wood Type</vt:lpstr>
      <vt:lpstr>Recruiting Men to mentor boys</vt:lpstr>
      <vt:lpstr>Ratio of woMen to men in Avg Church</vt:lpstr>
      <vt:lpstr>PowerPoint Presentation</vt:lpstr>
      <vt:lpstr>PowerPoint Presentation</vt:lpstr>
      <vt:lpstr>Decorating with Men in mind</vt:lpstr>
      <vt:lpstr>PowerPoint Presentation</vt:lpstr>
      <vt:lpstr>RECRUITING MEN...</vt:lpstr>
      <vt:lpstr>RECRUITING MEN...</vt:lpstr>
      <vt:lpstr>RECRUITING MEN...</vt:lpstr>
      <vt:lpstr>RECRUITING MEN...</vt:lpstr>
      <vt:lpstr>Recruiting Men...</vt:lpstr>
      <vt:lpstr>RECRUITING MEN...</vt:lpstr>
      <vt:lpstr>RECRUITING MEN...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Fleig, Karl</dc:creator>
  <cp:keywords/>
  <dc:description/>
  <cp:lastModifiedBy>Hicks, John</cp:lastModifiedBy>
  <cp:revision>16</cp:revision>
  <dcterms:created xsi:type="dcterms:W3CDTF">2018-08-21T03:26:23Z</dcterms:created>
  <dcterms:modified xsi:type="dcterms:W3CDTF">2019-03-20T15:53:22Z</dcterms:modified>
  <cp:category/>
</cp:coreProperties>
</file>