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</p:sldIdLst>
  <p:sldSz cx="10423525" cy="4572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6900"/>
    <a:srgbClr val="FF9933"/>
    <a:srgbClr val="9F00C4"/>
    <a:srgbClr val="CC00FF"/>
    <a:srgbClr val="00F0F0"/>
    <a:srgbClr val="00BCB8"/>
    <a:srgbClr val="FC3ABB"/>
    <a:srgbClr val="FD77D0"/>
    <a:srgbClr val="5A84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A6E87-7BF2-42AC-BF43-928C7B0E58A3}" v="33" dt="2023-01-06T10:04:37.2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451" y="6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Mesenbring" userId="0d928603a973de50" providerId="LiveId" clId="{751A6E87-7BF2-42AC-BF43-928C7B0E58A3}"/>
    <pc:docChg chg="undo custSel addSld delSld modSld sldOrd modMainMaster">
      <pc:chgData name="Mike Mesenbring" userId="0d928603a973de50" providerId="LiveId" clId="{751A6E87-7BF2-42AC-BF43-928C7B0E58A3}" dt="2023-01-06T10:04:37.287" v="455"/>
      <pc:docMkLst>
        <pc:docMk/>
      </pc:docMkLst>
      <pc:sldChg chg="addSp modSp mod">
        <pc:chgData name="Mike Mesenbring" userId="0d928603a973de50" providerId="LiveId" clId="{751A6E87-7BF2-42AC-BF43-928C7B0E58A3}" dt="2023-01-06T10:04:33.605" v="453" actId="1076"/>
        <pc:sldMkLst>
          <pc:docMk/>
          <pc:sldMk cId="1120619120" sldId="256"/>
        </pc:sldMkLst>
        <pc:spChg chg="add mod">
          <ac:chgData name="Mike Mesenbring" userId="0d928603a973de50" providerId="LiveId" clId="{751A6E87-7BF2-42AC-BF43-928C7B0E58A3}" dt="2023-01-06T10:03:03.717" v="415" actId="1076"/>
          <ac:spMkLst>
            <pc:docMk/>
            <pc:sldMk cId="1120619120" sldId="256"/>
            <ac:spMk id="2" creationId="{215D5BFF-3778-2279-D1CC-E5D43E5EF460}"/>
          </ac:spMkLst>
        </pc:spChg>
        <pc:spChg chg="add mod">
          <ac:chgData name="Mike Mesenbring" userId="0d928603a973de50" providerId="LiveId" clId="{751A6E87-7BF2-42AC-BF43-928C7B0E58A3}" dt="2023-01-06T10:04:33.605" v="453" actId="1076"/>
          <ac:spMkLst>
            <pc:docMk/>
            <pc:sldMk cId="1120619120" sldId="256"/>
            <ac:spMk id="3" creationId="{71B7D669-E548-2650-31FF-0949BCC0E58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6" creationId="{4A33E4F3-8175-3963-3AB9-E22905692D1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9" creationId="{0F67BFBC-9A97-1EFB-4C5A-7A5B15910FD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" creationId="{6C6668FF-9F66-1328-DACF-BC91FD8EC96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" creationId="{FDC6F7A2-ED7F-789C-310A-6E1CD016091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5" creationId="{7253D434-DAD6-6CF3-6D26-82E55927723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6" creationId="{21FEE94E-E0DD-8F57-39EB-21F2BC41792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7" creationId="{C9448106-7E4B-3D94-D87A-24976A20016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8" creationId="{8570565E-F87A-A2AD-901B-67B3F1337E84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9" creationId="{B8A2D0AA-6809-9DA1-676C-1E9FCB2E809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33" creationId="{80C4700F-E8C7-2FE8-7BF0-2BD7B2D814E6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34" creationId="{4FF4F5EB-F83B-06A1-63E0-C0F52193DF3C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35" creationId="{398C66C9-B5D6-B694-B134-96CA587F68F4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41" creationId="{C0B25A64-F5EF-B6D1-1329-FFEABAA621F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42" creationId="{37A6DDC9-A62D-004B-740B-65B2BD3EA2C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43" creationId="{1BA9DCCA-4881-9C72-FF85-DAA54EBAB20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44" creationId="{C00B6DFE-D4C8-154E-BED3-23757EA8D80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49" creationId="{E913A812-965C-9D5F-D29E-04B3755F197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50" creationId="{454A4C18-C814-A5A8-57E8-00527A3B7A5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51" creationId="{34B9BEE3-9882-ACB1-A186-71D03C411CE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52" creationId="{23498A83-3471-0FCA-8A93-848FD0FF91D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68" creationId="{96FD3671-4480-A976-7CF2-0E3061C4CF7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69" creationId="{1DBFA34C-B016-AE4A-1B75-565696FA030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0" creationId="{055E9544-0AC2-1D0C-A05F-B6F99019BF3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1" creationId="{8C233231-DCE4-C31B-D0EC-F39355FCD33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3" creationId="{0E45DA86-916C-729B-41B0-2013814D1BE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4" creationId="{8D69E6C5-3B52-FD76-6741-6263B43204C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5" creationId="{9F6F8870-910F-19C0-3B5F-9414AEF4E2B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6" creationId="{3D807987-7316-3077-B68A-C9E5DC43549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79" creationId="{712E930A-DFB5-880C-41F5-72CF6FA5F99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0" creationId="{7FF6AECC-CBBE-439C-A84E-31ADA567D2A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1" creationId="{0C0250D7-8B91-64FF-7F74-6CADECF7830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2" creationId="{DBE07B90-2E32-D5D9-193D-4032FB6D9CF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6" creationId="{8CBA6CFA-DADD-6A08-9A36-897B3C85D0A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7" creationId="{F62A058C-CA25-94C1-ED0F-1F9EB7EC7DB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8" creationId="{C7CEA352-2227-CEA1-4866-8AB742F9DB9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89" creationId="{8EA68E90-011B-CCD5-B913-7D649F86DE1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1" creationId="{0C556B2A-0D92-F2CA-1EC1-3C9B461E1C0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2" creationId="{94A34ADA-6FA6-1201-B885-03BCA33491F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3" creationId="{41DBB351-5B3C-60CB-54A2-27A8D1AFFEF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4" creationId="{E57A98CE-F404-7111-7FD9-5B3F9FCACA8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5" creationId="{25A97910-06E8-136A-7012-B9988D6F0FD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6" creationId="{1D3A21F4-5EF4-B9B9-63F8-EEA6AC37F32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8" creationId="{72D49E17-7583-7EBE-CC7F-B43B56DE091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09" creationId="{291F9988-22B4-8213-56A6-A1DB18B6605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14" creationId="{F02C955B-B8BA-9CB5-EDEA-012702A053D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15" creationId="{388BB6AB-2947-DAD1-7E2E-EE20DE22744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16" creationId="{417C4FA6-1633-A7CC-570E-3B43C13C20A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17" creationId="{3FB92C21-6B05-589A-82E4-62FD184813E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29" creationId="{B4A54E3B-7FAE-1394-AD55-113024B26B6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30" creationId="{B12ED91A-FD65-1031-7390-2FEFE1135A2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31" creationId="{9638C0AB-AFB7-6F34-DEC8-92E6F5E7739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39" creationId="{940F3BC6-D629-0A0A-938B-5F089AC9ACF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44" creationId="{20694CE2-8043-4C98-E657-131A9FD9282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45" creationId="{038B8846-6F82-ADEB-0405-3E15797DE88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59" creationId="{8444245A-FFB7-979C-BED1-67C42D288BF4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60" creationId="{DBE52466-099B-1594-016B-38FF20057E1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63" creationId="{6CC183CC-4C73-FB6B-1D98-31EB2EFA00B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64" creationId="{C16601AB-A8E3-673C-2B7F-C8043A12E17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72" creationId="{167C05A0-1988-89D4-8E9D-BAEB583DD56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73" creationId="{04860970-5191-F7F9-1816-EDAB860CD8A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74" creationId="{565D6158-64F1-1BB4-8998-C073CF0C49E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76" creationId="{EF7B7BBB-100C-6C7D-2A4E-554ABCC6719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79" creationId="{94C149F3-0F3B-B395-5D23-C6AD6BEDCB4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80" creationId="{A0784F73-121E-91C3-F676-78FC5ADFF60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81" creationId="{C450057C-B003-CADA-55D3-7F8414DA961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83" creationId="{AC1BDF14-5E5C-43E9-FEB5-37B999B2FC8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189" creationId="{FDC9069D-B507-1D98-940F-C9E38AEF094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09" creationId="{34D0F766-B3B2-D552-A250-51930F1289E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0" creationId="{9120B692-9DED-7B2D-BC46-94697D63AD4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2" creationId="{CD9FB605-0532-D97A-01E3-E153C6FC697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4" creationId="{500F65C9-28C2-6956-6218-ECD3701C407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5" creationId="{C50AFC0F-5E90-5EFE-F6B3-AF993808045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6" creationId="{3808255A-52D0-9C41-94B6-2CFEE6F0BB6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18" creationId="{A2C05F46-8670-30EF-F618-2BA79BC7D01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1" creationId="{FBF6F84E-708F-8E8B-8057-A659EAC51C2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2" creationId="{840D2D29-23CC-00E0-D122-BB3054276FC6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4" creationId="{228FF932-ED07-0880-87EC-835F80CD14D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6" creationId="{95B0C6FA-3E20-3CBA-F13D-FE7E979D548C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7" creationId="{E629DF5C-CE22-A502-7D5E-97F8A0179B9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29" creationId="{6FF3C518-1485-0A17-45E0-32394F15F7D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30" creationId="{12B3A081-8EC7-6F5B-B82A-5E73A81333E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1120619120" sldId="256"/>
            <ac:spMk id="231" creationId="{8AE7664D-54B1-95D9-6F4D-D212B7D5CEE7}"/>
          </ac:spMkLst>
        </pc:sp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1" creationId="{40C3297F-0CE6-8CF2-1D58-374A2EDD834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3" creationId="{730A7B3B-180E-034B-8143-3962D1E07D2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9" creationId="{C3C1628B-3C7B-599C-0E15-AC31DF3EADF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4" creationId="{0D19CA52-0762-1A73-CD80-1A993315E54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30" creationId="{443163E8-CE94-2A5E-B5A4-A549A459B649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31" creationId="{D44C327F-D6C3-6E02-0B81-E56E26CB0BE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38" creationId="{5F6E55DD-D826-C2DF-1F6D-706FE96A20D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39" creationId="{ACC0DB95-AD1B-40C5-8A50-1336AADFCAE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40" creationId="{5751387A-3735-3B30-6834-6BAA3F7EDB2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45" creationId="{87465CD9-D527-3460-F2D2-22ADCEE2A8E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46" creationId="{A73E6EE4-372A-8DE0-2806-6330C144AF7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47" creationId="{C02E7C48-E133-10C1-165D-372DDF5D392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48" creationId="{FFA35CBD-2FA3-5595-D98A-2C1A81C718F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1" creationId="{841B502B-8472-CD77-3400-8EE1B7BB78F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2" creationId="{F627697B-86AD-F54D-E5A7-AB845381219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3" creationId="{2AC2778A-88EC-0648-AA36-396E1B83053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4" creationId="{6604AC30-F7EA-421A-BA46-7C380A7A89E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5" creationId="{C35130C7-5DC9-DC1E-D780-CDB1BDEE0FB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6" creationId="{0DA26212-A682-BD04-4F30-46DB76105DA6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67" creationId="{1F7F8C23-D75D-64F9-8171-F5C7D65EBCB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77" creationId="{E1000458-8CD7-5C45-67DF-C77D9839D51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78" creationId="{A5AEC5BD-245A-C938-9422-2BBB5BAA53A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84" creationId="{47DCA782-ABD1-183B-0176-259CB983399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85" creationId="{319A1318-5F46-97DE-F357-79F7F3D2099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92" creationId="{35B2A1EC-EE65-7A50-D936-432981F90D8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93" creationId="{99722A9C-6206-84E4-CAEE-EBE4C7B0BD0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94" creationId="{16DD692F-B12C-69F3-FDEA-B0659D1C085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95" creationId="{B79EB243-2F47-83E9-D7AB-2B85DF7E1D8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96" creationId="{42CBEC12-A853-CAB9-600B-14C2C45B4D1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99" creationId="{71DF8F92-C5D8-B5CA-EB7E-55CE07321789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00" creationId="{A1220270-98C2-0A52-468D-3F5A9EB00F5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07" creationId="{B99085B4-890B-31B7-8156-1938DBD92FC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10" creationId="{6ECC4F60-AA7B-120A-D370-F49B3D65F25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11" creationId="{A9287EBF-EA94-95EF-7630-7AA6F7CCC12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12" creationId="{DED679A2-BD0B-4529-251D-57005CF1CA7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13" creationId="{1C2BA694-696C-D695-18DA-75246B3F6D0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1" creationId="{303AF7CB-F8F5-767F-9712-B3A3C70E325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3" creationId="{DD80727C-8D87-F60C-6EF1-9913A62975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4" creationId="{9BBA112C-7500-00B3-0817-C4BC711799E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5" creationId="{B0BC5C42-215D-8ECF-CD6B-A33A653B148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6" creationId="{54E862A5-EB7D-9C71-B085-F68F967F1B6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7" creationId="{5A7CC1A6-E59B-B142-F4EF-54E05D6FFF6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28" creationId="{51E10193-FCAE-15EB-0EDD-063D70CAF4F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32" creationId="{705B2B3F-0EB9-93C9-0AFD-79C1AD7E88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43" creationId="{79945883-C292-7900-E755-DC9E371E99C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58" creationId="{9EA58059-A623-0B45-B6FE-E9B8CD876C8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68" creationId="{BD24C424-0A4B-4B23-0EF3-F054787C0E4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71" creationId="{F5C58F87-FBF8-DFEB-6090-B57E4A9B690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77" creationId="{D84A60C0-E02F-44F5-090F-E24600E117C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78" creationId="{FD3F1897-1999-900F-D633-C71118D9BBB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82" creationId="{F5FE7449-8303-2ECF-7578-DEA02662736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84" creationId="{C057AC0A-B9C8-B026-E04E-A1C32016174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88" creationId="{CD1C203E-16AC-38DF-527C-DCC1CB2E35F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90" creationId="{84EF83FA-62E7-C856-775B-81E402F071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91" creationId="{6CE2DEEE-A3CC-3431-6288-76CB83D918F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92" creationId="{E2CA6FCD-1A18-3C0E-7941-09861D47AED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193" creationId="{7060A1DF-7EDC-D8D8-03D3-F40B9C5954E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05" creationId="{B4FE28D5-4E02-0975-DC30-AB13BD0AC45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06" creationId="{1732C45D-ED3F-BAAE-D8F5-7B60F0EA326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08" creationId="{4BB6D48B-1CE5-5E7E-0BC7-2C796CDDE59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11" creationId="{ECFF38A2-E090-2A18-73CC-8EAA3EDCA4F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13" creationId="{38ED99BB-C193-1522-9F1F-4B41A010A7A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20" creationId="{C4F1DFDF-38EE-65D7-12AE-FAC51D4078F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23" creationId="{9E3C7E19-E82C-D077-8271-913BD91A2A6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25" creationId="{E7F2E2E3-D242-7ED9-AF14-9F98ED35949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28" creationId="{FB4CD1A1-51BD-191D-CE2A-D55390D86A0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1120619120" sldId="256"/>
            <ac:cxnSpMk id="232" creationId="{CB4E0C2C-218C-97FE-9903-00D28649B7D6}"/>
          </ac:cxnSpMkLst>
        </pc:cxnChg>
      </pc:sldChg>
      <pc:sldChg chg="addSp delSp modSp add mod">
        <pc:chgData name="Mike Mesenbring" userId="0d928603a973de50" providerId="LiveId" clId="{751A6E87-7BF2-42AC-BF43-928C7B0E58A3}" dt="2023-01-06T10:04:37.287" v="455"/>
        <pc:sldMkLst>
          <pc:docMk/>
          <pc:sldMk cId="2243536665" sldId="257"/>
        </pc:sldMkLst>
        <pc:spChg chg="del mod">
          <ac:chgData name="Mike Mesenbring" userId="0d928603a973de50" providerId="LiveId" clId="{751A6E87-7BF2-42AC-BF43-928C7B0E58A3}" dt="2023-01-05T12:21:16.690" v="193" actId="478"/>
          <ac:spMkLst>
            <pc:docMk/>
            <pc:sldMk cId="2243536665" sldId="257"/>
            <ac:spMk id="6" creationId="{4A33E4F3-8175-3963-3AB9-E22905692D1B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" creationId="{BE685096-92D3-A2AB-0584-5BBC1C7DAB71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9" creationId="{0F67BFBC-9A97-1EFB-4C5A-7A5B15910FD5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" creationId="{D3073557-2B41-F101-0F30-6CFEDEFCFBAD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5" creationId="{83D5BAC6-1108-E09B-B542-7CFD3A28D552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6" creationId="{D7ADA68E-97E7-D2E1-D2BE-A5A12ACF7101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0" creationId="{E76E23FB-4377-D180-6C2C-B4220ACB0630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21" creationId="{6C6668FF-9F66-1328-DACF-BC91FD8EC967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22" creationId="{FDC6F7A2-ED7F-789C-310A-6E1CD0160917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3" creationId="{4C34344F-1762-1E95-59AE-0E7FE6C0F39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5" creationId="{7253D434-DAD6-6CF3-6D26-82E55927723D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26" creationId="{21FEE94E-E0DD-8F57-39EB-21F2BC41792B}"/>
          </ac:spMkLst>
        </pc:spChg>
        <pc:spChg chg="del">
          <ac:chgData name="Mike Mesenbring" userId="0d928603a973de50" providerId="LiveId" clId="{751A6E87-7BF2-42AC-BF43-928C7B0E58A3}" dt="2023-01-05T12:09:54.753" v="3" actId="478"/>
          <ac:spMkLst>
            <pc:docMk/>
            <pc:sldMk cId="2243536665" sldId="257"/>
            <ac:spMk id="27" creationId="{C9448106-7E4B-3D94-D87A-24976A200168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28" creationId="{8570565E-F87A-A2AD-901B-67B3F1337E84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29" creationId="{B8A2D0AA-6809-9DA1-676C-1E9FCB2E8090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33" creationId="{80C4700F-E8C7-2FE8-7BF0-2BD7B2D814E6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34" creationId="{4FF4F5EB-F83B-06A1-63E0-C0F52193DF3C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35" creationId="{398C66C9-B5D6-B694-B134-96CA587F68F4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41" creationId="{C0B25A64-F5EF-B6D1-1329-FFEABAA621F9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42" creationId="{37A6DDC9-A62D-004B-740B-65B2BD3EA2CE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43" creationId="{1BA9DCCA-4881-9C72-FF85-DAA54EBAB20B}"/>
          </ac:spMkLst>
        </pc:spChg>
        <pc:spChg chg="del">
          <ac:chgData name="Mike Mesenbring" userId="0d928603a973de50" providerId="LiveId" clId="{751A6E87-7BF2-42AC-BF43-928C7B0E58A3}" dt="2023-01-05T12:09:59.410" v="4" actId="478"/>
          <ac:spMkLst>
            <pc:docMk/>
            <pc:sldMk cId="2243536665" sldId="257"/>
            <ac:spMk id="44" creationId="{C00B6DFE-D4C8-154E-BED3-23757EA8D809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49" creationId="{E913A812-965C-9D5F-D29E-04B3755F197D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50" creationId="{454A4C18-C814-A5A8-57E8-00527A3B7A51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51" creationId="{34B9BEE3-9882-ACB1-A186-71D03C411CE5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52" creationId="{23498A83-3471-0FCA-8A93-848FD0FF91D2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54" creationId="{A8AECF79-1250-A88E-4DE0-B1682E693EFD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55" creationId="{CBB3FB19-E7F1-24F6-85D4-90134C863F96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56" creationId="{96C57E7A-42F7-2DD1-08F4-DAE6A076C77F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57" creationId="{8D8F82D0-1B8A-3D37-E41B-154C471160FF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58" creationId="{1E72BA14-8404-FE68-C7D7-81351CCAA65F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60" creationId="{C908C3F2-06FA-B37E-DD3B-F7564183654D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68" creationId="{96FD3671-4480-A976-7CF2-0E3061C4CF71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69" creationId="{1DBFA34C-B016-AE4A-1B75-565696FA0300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70" creationId="{055E9544-0AC2-1D0C-A05F-B6F99019BF30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71" creationId="{8C233231-DCE4-C31B-D0EC-F39355FCD33D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72" creationId="{A00FE91B-3B23-EEB4-DB02-3DB10225303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73" creationId="{0E45DA86-916C-729B-41B0-2013814D1BE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74" creationId="{8D69E6C5-3B52-FD76-6741-6263B43204C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75" creationId="{9F6F8870-910F-19C0-3B5F-9414AEF4E2B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76" creationId="{3D807987-7316-3077-B68A-C9E5DC43549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79" creationId="{712E930A-DFB5-880C-41F5-72CF6FA5F99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0" creationId="{7FF6AECC-CBBE-439C-A84E-31ADA567D2A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1" creationId="{0C0250D7-8B91-64FF-7F74-6CADECF7830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2" creationId="{DBE07B90-2E32-D5D9-193D-4032FB6D9CFB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3" creationId="{464C0177-6ADD-ACC4-65AF-D47FB889DAE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6" creationId="{8CBA6CFA-DADD-6A08-9A36-897B3C85D0A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7" creationId="{F62A058C-CA25-94C1-ED0F-1F9EB7EC7DB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8" creationId="{C7CEA352-2227-CEA1-4866-8AB742F9DB9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89" creationId="{8EA68E90-011B-CCD5-B913-7D649F86DE1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1" creationId="{0C556B2A-0D92-F2CA-1EC1-3C9B461E1C0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2" creationId="{94A34ADA-6FA6-1201-B885-03BCA33491F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3" creationId="{41DBB351-5B3C-60CB-54A2-27A8D1AFFEF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4" creationId="{E57A98CE-F404-7111-7FD9-5B3F9FCACA8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5" creationId="{25A97910-06E8-136A-7012-B9988D6F0FD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6" creationId="{1D3A21F4-5EF4-B9B9-63F8-EEA6AC37F32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8" creationId="{72D49E17-7583-7EBE-CC7F-B43B56DE091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09" creationId="{291F9988-22B4-8213-56A6-A1DB18B6605F}"/>
          </ac:spMkLst>
        </pc:spChg>
        <pc:spChg chg="del">
          <ac:chgData name="Mike Mesenbring" userId="0d928603a973de50" providerId="LiveId" clId="{751A6E87-7BF2-42AC-BF43-928C7B0E58A3}" dt="2023-01-05T12:10:03.717" v="5" actId="478"/>
          <ac:spMkLst>
            <pc:docMk/>
            <pc:sldMk cId="2243536665" sldId="257"/>
            <ac:spMk id="114" creationId="{F02C955B-B8BA-9CB5-EDEA-012702A053DD}"/>
          </ac:spMkLst>
        </pc:spChg>
        <pc:spChg chg="del">
          <ac:chgData name="Mike Mesenbring" userId="0d928603a973de50" providerId="LiveId" clId="{751A6E87-7BF2-42AC-BF43-928C7B0E58A3}" dt="2023-01-05T12:10:03.717" v="5" actId="478"/>
          <ac:spMkLst>
            <pc:docMk/>
            <pc:sldMk cId="2243536665" sldId="257"/>
            <ac:spMk id="115" creationId="{388BB6AB-2947-DAD1-7E2E-EE20DE22744A}"/>
          </ac:spMkLst>
        </pc:spChg>
        <pc:spChg chg="add del mod">
          <ac:chgData name="Mike Mesenbring" userId="0d928603a973de50" providerId="LiveId" clId="{751A6E87-7BF2-42AC-BF43-928C7B0E58A3}" dt="2023-01-05T12:10:47.545" v="9" actId="478"/>
          <ac:spMkLst>
            <pc:docMk/>
            <pc:sldMk cId="2243536665" sldId="257"/>
            <ac:spMk id="116" creationId="{417C4FA6-1633-A7CC-570E-3B43C13C20AF}"/>
          </ac:spMkLst>
        </pc:spChg>
        <pc:spChg chg="del">
          <ac:chgData name="Mike Mesenbring" userId="0d928603a973de50" providerId="LiveId" clId="{751A6E87-7BF2-42AC-BF43-928C7B0E58A3}" dt="2023-01-05T12:10:03.717" v="5" actId="478"/>
          <ac:spMkLst>
            <pc:docMk/>
            <pc:sldMk cId="2243536665" sldId="257"/>
            <ac:spMk id="117" creationId="{3FB92C21-6B05-589A-82E4-62FD184813EE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18" creationId="{80AD0226-4399-20AB-593A-39C505C7D195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19" creationId="{930D16EC-46C6-5555-35F2-96FEDFD1E663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129" creationId="{B4A54E3B-7FAE-1394-AD55-113024B26B60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30" creationId="{B12ED91A-FD65-1031-7390-2FEFE1135A2B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31" creationId="{9638C0AB-AFB7-6F34-DEC8-92E6F5E77398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33" creationId="{E28005C3-DEF1-C6C3-A3ED-A037508B2CB1}"/>
          </ac:spMkLst>
        </pc:spChg>
        <pc:spChg chg="add mod">
          <ac:chgData name="Mike Mesenbring" userId="0d928603a973de50" providerId="LiveId" clId="{751A6E87-7BF2-42AC-BF43-928C7B0E58A3}" dt="2023-01-06T10:03:33.087" v="446" actId="1076"/>
          <ac:spMkLst>
            <pc:docMk/>
            <pc:sldMk cId="2243536665" sldId="257"/>
            <ac:spMk id="134" creationId="{7A6830C4-BFD8-14E8-68B6-26CBD612B096}"/>
          </ac:spMkLst>
        </pc:spChg>
        <pc:spChg chg="add mod">
          <ac:chgData name="Mike Mesenbring" userId="0d928603a973de50" providerId="LiveId" clId="{751A6E87-7BF2-42AC-BF43-928C7B0E58A3}" dt="2023-01-06T10:04:37.287" v="455"/>
          <ac:spMkLst>
            <pc:docMk/>
            <pc:sldMk cId="2243536665" sldId="257"/>
            <ac:spMk id="135" creationId="{6D32471B-1BFB-A694-0A88-56373D6185AE}"/>
          </ac:spMkLst>
        </pc:spChg>
        <pc:spChg chg="del">
          <ac:chgData name="Mike Mesenbring" userId="0d928603a973de50" providerId="LiveId" clId="{751A6E87-7BF2-42AC-BF43-928C7B0E58A3}" dt="2023-01-05T12:09:46.778" v="2" actId="478"/>
          <ac:spMkLst>
            <pc:docMk/>
            <pc:sldMk cId="2243536665" sldId="257"/>
            <ac:spMk id="139" creationId="{940F3BC6-D629-0A0A-938B-5F089AC9ACFF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44" creationId="{20694CE2-8043-4C98-E657-131A9FD92829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45" creationId="{038B8846-6F82-ADEB-0405-3E15797DE888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59" creationId="{8444245A-FFB7-979C-BED1-67C42D288BF4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60" creationId="{DBE52466-099B-1594-016B-38FF20057E13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63" creationId="{6CC183CC-4C73-FB6B-1D98-31EB2EFA00B2}"/>
          </ac:spMkLst>
        </pc:spChg>
        <pc:spChg chg="del">
          <ac:chgData name="Mike Mesenbring" userId="0d928603a973de50" providerId="LiveId" clId="{751A6E87-7BF2-42AC-BF43-928C7B0E58A3}" dt="2023-01-05T12:09:40.695" v="1" actId="478"/>
          <ac:spMkLst>
            <pc:docMk/>
            <pc:sldMk cId="2243536665" sldId="257"/>
            <ac:spMk id="164" creationId="{C16601AB-A8E3-673C-2B7F-C8043A12E17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72" creationId="{167C05A0-1988-89D4-8E9D-BAEB583DD56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73" creationId="{04860970-5191-F7F9-1816-EDAB860CD8A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74" creationId="{565D6158-64F1-1BB4-8998-C073CF0C49E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76" creationId="{EF7B7BBB-100C-6C7D-2A4E-554ABCC6719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79" creationId="{94C149F3-0F3B-B395-5D23-C6AD6BEDCB4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80" creationId="{A0784F73-121E-91C3-F676-78FC5ADFF60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81" creationId="{C450057C-B003-CADA-55D3-7F8414DA961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83" creationId="{AC1BDF14-5E5C-43E9-FEB5-37B999B2FC8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189" creationId="{FDC9069D-B507-1D98-940F-C9E38AEF094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09" creationId="{34D0F766-B3B2-D552-A250-51930F1289E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10" creationId="{9120B692-9DED-7B2D-BC46-94697D63AD4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12" creationId="{CD9FB605-0532-D97A-01E3-E153C6FC697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14" creationId="{500F65C9-28C2-6956-6218-ECD3701C407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15" creationId="{C50AFC0F-5E90-5EFE-F6B3-AF993808045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16" creationId="{3808255A-52D0-9C41-94B6-2CFEE6F0BB6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18" creationId="{A2C05F46-8670-30EF-F618-2BA79BC7D01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21" creationId="{FBF6F84E-708F-8E8B-8057-A659EAC51C2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22" creationId="{840D2D29-23CC-00E0-D122-BB3054276FC6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24" creationId="{228FF932-ED07-0880-87EC-835F80CD14D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26" creationId="{95B0C6FA-3E20-3CBA-F13D-FE7E979D548C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27" creationId="{E629DF5C-CE22-A502-7D5E-97F8A0179B9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29" creationId="{6FF3C518-1485-0A17-45E0-32394F15F7D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30" creationId="{12B3A081-8EC7-6F5B-B82A-5E73A81333E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243536665" sldId="257"/>
            <ac:spMk id="231" creationId="{8AE7664D-54B1-95D9-6F4D-D212B7D5CEE7}"/>
          </ac:spMkLst>
        </pc:sp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" creationId="{F168A464-7738-1738-08DD-57424A149AB8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5" creationId="{F54650E6-0319-60AA-3830-B06B5218A090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7" creationId="{D9707FCB-D5C4-C83A-18FA-D10241984AE1}"/>
          </ac:cxnSpMkLst>
        </pc:cxnChg>
        <pc:cxnChg chg="del mod">
          <ac:chgData name="Mike Mesenbring" userId="0d928603a973de50" providerId="LiveId" clId="{751A6E87-7BF2-42AC-BF43-928C7B0E58A3}" dt="2023-01-05T12:09:54.753" v="3" actId="478"/>
          <ac:cxnSpMkLst>
            <pc:docMk/>
            <pc:sldMk cId="2243536665" sldId="257"/>
            <ac:cxnSpMk id="11" creationId="{40C3297F-0CE6-8CF2-1D58-374A2EDD8343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2" creationId="{43E2B635-913D-F495-68E2-F9F0175DE17C}"/>
          </ac:cxnSpMkLst>
        </pc:cxnChg>
        <pc:cxnChg chg="del">
          <ac:chgData name="Mike Mesenbring" userId="0d928603a973de50" providerId="LiveId" clId="{751A6E87-7BF2-42AC-BF43-928C7B0E58A3}" dt="2023-01-05T12:09:54.753" v="3" actId="478"/>
          <ac:cxnSpMkLst>
            <pc:docMk/>
            <pc:sldMk cId="2243536665" sldId="257"/>
            <ac:cxnSpMk id="13" creationId="{730A7B3B-180E-034B-8143-3962D1E07D25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4" creationId="{91DD0BD6-A48D-237F-61BD-FFFB99E1ADD6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7" creationId="{2FCE537C-9625-588D-3A2A-DB0B02465D22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8" creationId="{0016B222-486F-2203-0C5A-9E7A956EF48C}"/>
          </ac:cxnSpMkLst>
        </pc:cxnChg>
        <pc:cxnChg chg="del">
          <ac:chgData name="Mike Mesenbring" userId="0d928603a973de50" providerId="LiveId" clId="{751A6E87-7BF2-42AC-BF43-928C7B0E58A3}" dt="2023-01-05T12:09:54.753" v="3" actId="478"/>
          <ac:cxnSpMkLst>
            <pc:docMk/>
            <pc:sldMk cId="2243536665" sldId="257"/>
            <ac:cxnSpMk id="19" creationId="{C3C1628B-3C7B-599C-0E15-AC31DF3EADF7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24" creationId="{0D19CA52-0762-1A73-CD80-1A993315E540}"/>
          </ac:cxnSpMkLst>
        </pc:cxnChg>
        <pc:cxnChg chg="del mod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30" creationId="{443163E8-CE94-2A5E-B5A4-A549A459B649}"/>
          </ac:cxnSpMkLst>
        </pc:cxnChg>
        <pc:cxnChg chg="del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31" creationId="{D44C327F-D6C3-6E02-0B81-E56E26CB0BEA}"/>
          </ac:cxnSpMkLst>
        </pc:cxnChg>
        <pc:cxnChg chg="add del mod">
          <ac:chgData name="Mike Mesenbring" userId="0d928603a973de50" providerId="LiveId" clId="{751A6E87-7BF2-42AC-BF43-928C7B0E58A3}" dt="2023-01-05T12:17:42.578" v="154" actId="478"/>
          <ac:cxnSpMkLst>
            <pc:docMk/>
            <pc:sldMk cId="2243536665" sldId="257"/>
            <ac:cxnSpMk id="32" creationId="{DCCD2D0B-60C8-7EA7-5612-DDC2961FB9B1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36" creationId="{1B698443-ADB4-AEDD-FCEE-896899CFB0E5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37" creationId="{DB0B1694-C5DE-3F54-6778-6E1C821AB19D}"/>
          </ac:cxnSpMkLst>
        </pc:cxnChg>
        <pc:cxnChg chg="del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38" creationId="{5F6E55DD-D826-C2DF-1F6D-706FE96A20DD}"/>
          </ac:cxnSpMkLst>
        </pc:cxnChg>
        <pc:cxnChg chg="del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39" creationId="{ACC0DB95-AD1B-40C5-8A50-1336AADFCAE7}"/>
          </ac:cxnSpMkLst>
        </pc:cxnChg>
        <pc:cxnChg chg="del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40" creationId="{5751387A-3735-3B30-6834-6BAA3F7EDB2C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45" creationId="{87465CD9-D527-3460-F2D2-22ADCEE2A8ED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46" creationId="{A73E6EE4-372A-8DE0-2806-6330C144AF7E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47" creationId="{C02E7C48-E133-10C1-165D-372DDF5D3927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48" creationId="{FFA35CBD-2FA3-5595-D98A-2C1A81C718F4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53" creationId="{8A618DE7-3688-BC36-7D55-3F2E3A3672A6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59" creationId="{F2594231-11F3-3245-FA60-F1C0BCCF4E08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61" creationId="{841B502B-8472-CD77-3400-8EE1B7BB78FB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62" creationId="{F627697B-86AD-F54D-E5A7-AB845381219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63" creationId="{2AC2778A-88EC-0648-AA36-396E1B83053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64" creationId="{6604AC30-F7EA-421A-BA46-7C380A7A89E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65" creationId="{C35130C7-5DC9-DC1E-D780-CDB1BDEE0FB2}"/>
          </ac:cxnSpMkLst>
        </pc:cxnChg>
        <pc:cxnChg chg="del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66" creationId="{0DA26212-A682-BD04-4F30-46DB76105DA6}"/>
          </ac:cxnSpMkLst>
        </pc:cxnChg>
        <pc:cxnChg chg="del mod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67" creationId="{1F7F8C23-D75D-64F9-8171-F5C7D65EBCB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77" creationId="{E1000458-8CD7-5C45-67DF-C77D9839D51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78" creationId="{A5AEC5BD-245A-C938-9422-2BBB5BAA53A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84" creationId="{47DCA782-ABD1-183B-0176-259CB983399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85" creationId="{319A1318-5F46-97DE-F357-79F7F3D2099E}"/>
          </ac:cxnSpMkLst>
        </pc:cxnChg>
        <pc:cxnChg chg="add del mod">
          <ac:chgData name="Mike Mesenbring" userId="0d928603a973de50" providerId="LiveId" clId="{751A6E87-7BF2-42AC-BF43-928C7B0E58A3}" dt="2023-01-05T12:17:40.703" v="153" actId="478"/>
          <ac:cxnSpMkLst>
            <pc:docMk/>
            <pc:sldMk cId="2243536665" sldId="257"/>
            <ac:cxnSpMk id="90" creationId="{2DBB856C-765D-09EC-73D6-2753FC8BC6CD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1" creationId="{F36DD6DB-139F-A550-CD48-3D678AE7ADD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2" creationId="{35B2A1EC-EE65-7A50-D936-432981F90D8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3" creationId="{99722A9C-6206-84E4-CAEE-EBE4C7B0BD0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4" creationId="{16DD692F-B12C-69F3-FDEA-B0659D1C085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5" creationId="{B79EB243-2F47-83E9-D7AB-2B85DF7E1D8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6" creationId="{42CBEC12-A853-CAB9-600B-14C2C45B4D1C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7" creationId="{8DCF89DA-188F-73D5-A8BA-F0B1448967AA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8" creationId="{7CE5F253-8165-A8ED-D422-02ABC526477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99" creationId="{71DF8F92-C5D8-B5CA-EB7E-55CE07321789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00" creationId="{A1220270-98C2-0A52-468D-3F5A9EB00F5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07" creationId="{B99085B4-890B-31B7-8156-1938DBD92FC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10" creationId="{6ECC4F60-AA7B-120A-D370-F49B3D65F25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11" creationId="{A9287EBF-EA94-95EF-7630-7AA6F7CCC122}"/>
          </ac:cxnSpMkLst>
        </pc:cxnChg>
        <pc:cxnChg chg="del">
          <ac:chgData name="Mike Mesenbring" userId="0d928603a973de50" providerId="LiveId" clId="{751A6E87-7BF2-42AC-BF43-928C7B0E58A3}" dt="2023-01-05T12:10:03.717" v="5" actId="478"/>
          <ac:cxnSpMkLst>
            <pc:docMk/>
            <pc:sldMk cId="2243536665" sldId="257"/>
            <ac:cxnSpMk id="112" creationId="{DED679A2-BD0B-4529-251D-57005CF1CA7D}"/>
          </ac:cxnSpMkLst>
        </pc:cxnChg>
        <pc:cxnChg chg="del">
          <ac:chgData name="Mike Mesenbring" userId="0d928603a973de50" providerId="LiveId" clId="{751A6E87-7BF2-42AC-BF43-928C7B0E58A3}" dt="2023-01-05T12:10:03.717" v="5" actId="478"/>
          <ac:cxnSpMkLst>
            <pc:docMk/>
            <pc:sldMk cId="2243536665" sldId="257"/>
            <ac:cxnSpMk id="113" creationId="{1C2BA694-696C-D695-18DA-75246B3F6D04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20" creationId="{FF5DC69D-5510-8A82-04A2-DBD8C123BA05}"/>
          </ac:cxnSpMkLst>
        </pc:cxnChg>
        <pc:cxnChg chg="del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121" creationId="{303AF7CB-F8F5-767F-9712-B3A3C70E325E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22" creationId="{8176DA53-02E2-BE8B-1962-C05DA87F5124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123" creationId="{DD80727C-8D87-F60C-6EF1-9913A62975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24" creationId="{9BBA112C-7500-00B3-0817-C4BC711799E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25" creationId="{B0BC5C42-215D-8ECF-CD6B-A33A653B148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26" creationId="{54E862A5-EB7D-9C71-B085-F68F967F1B64}"/>
          </ac:cxnSpMkLst>
        </pc:cxnChg>
        <pc:cxnChg chg="del">
          <ac:chgData name="Mike Mesenbring" userId="0d928603a973de50" providerId="LiveId" clId="{751A6E87-7BF2-42AC-BF43-928C7B0E58A3}" dt="2023-01-05T12:09:46.778" v="2" actId="478"/>
          <ac:cxnSpMkLst>
            <pc:docMk/>
            <pc:sldMk cId="2243536665" sldId="257"/>
            <ac:cxnSpMk id="127" creationId="{5A7CC1A6-E59B-B142-F4EF-54E05D6FFF6A}"/>
          </ac:cxnSpMkLst>
        </pc:cxnChg>
        <pc:cxnChg chg="del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128" creationId="{51E10193-FCAE-15EB-0EDD-063D70CAF4FF}"/>
          </ac:cxnSpMkLst>
        </pc:cxnChg>
        <pc:cxnChg chg="del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132" creationId="{705B2B3F-0EB9-93C9-0AFD-79C1AD7E88CA}"/>
          </ac:cxnSpMkLst>
        </pc:cxnChg>
        <pc:cxnChg chg="del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143" creationId="{79945883-C292-7900-E755-DC9E371E99C8}"/>
          </ac:cxnSpMkLst>
        </pc:cxnChg>
        <pc:cxnChg chg="del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158" creationId="{9EA58059-A623-0B45-B6FE-E9B8CD876C80}"/>
          </ac:cxnSpMkLst>
        </pc:cxnChg>
        <pc:cxnChg chg="del">
          <ac:chgData name="Mike Mesenbring" userId="0d928603a973de50" providerId="LiveId" clId="{751A6E87-7BF2-42AC-BF43-928C7B0E58A3}" dt="2023-01-05T12:09:40.695" v="1" actId="478"/>
          <ac:cxnSpMkLst>
            <pc:docMk/>
            <pc:sldMk cId="2243536665" sldId="257"/>
            <ac:cxnSpMk id="168" creationId="{BD24C424-0A4B-4B23-0EF3-F054787C0E4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71" creationId="{F5C58F87-FBF8-DFEB-6090-B57E4A9B690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77" creationId="{D84A60C0-E02F-44F5-090F-E24600E117C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78" creationId="{FD3F1897-1999-900F-D633-C71118D9BBB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82" creationId="{F5FE7449-8303-2ECF-7578-DEA02662736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84" creationId="{C057AC0A-B9C8-B026-E04E-A1C32016174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88" creationId="{CD1C203E-16AC-38DF-527C-DCC1CB2E35F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90" creationId="{84EF83FA-62E7-C856-775B-81E402F071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91" creationId="{6CE2DEEE-A3CC-3431-6288-76CB83D918F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92" creationId="{E2CA6FCD-1A18-3C0E-7941-09861D47AED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193" creationId="{7060A1DF-7EDC-D8D8-03D3-F40B9C5954EF}"/>
          </ac:cxnSpMkLst>
        </pc:cxnChg>
        <pc:cxnChg chg="del">
          <ac:chgData name="Mike Mesenbring" userId="0d928603a973de50" providerId="LiveId" clId="{751A6E87-7BF2-42AC-BF43-928C7B0E58A3}" dt="2023-01-05T12:09:54.753" v="3" actId="478"/>
          <ac:cxnSpMkLst>
            <pc:docMk/>
            <pc:sldMk cId="2243536665" sldId="257"/>
            <ac:cxnSpMk id="205" creationId="{B4FE28D5-4E02-0975-DC30-AB13BD0AC451}"/>
          </ac:cxnSpMkLst>
        </pc:cxnChg>
        <pc:cxnChg chg="del">
          <ac:chgData name="Mike Mesenbring" userId="0d928603a973de50" providerId="LiveId" clId="{751A6E87-7BF2-42AC-BF43-928C7B0E58A3}" dt="2023-01-05T12:09:59.410" v="4" actId="478"/>
          <ac:cxnSpMkLst>
            <pc:docMk/>
            <pc:sldMk cId="2243536665" sldId="257"/>
            <ac:cxnSpMk id="206" creationId="{1732C45D-ED3F-BAAE-D8F5-7B60F0EA3260}"/>
          </ac:cxnSpMkLst>
        </pc:cxnChg>
        <pc:cxnChg chg="del">
          <ac:chgData name="Mike Mesenbring" userId="0d928603a973de50" providerId="LiveId" clId="{751A6E87-7BF2-42AC-BF43-928C7B0E58A3}" dt="2023-01-05T12:09:54.753" v="3" actId="478"/>
          <ac:cxnSpMkLst>
            <pc:docMk/>
            <pc:sldMk cId="2243536665" sldId="257"/>
            <ac:cxnSpMk id="208" creationId="{4BB6D48B-1CE5-5E7E-0BC7-2C796CDDE59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11" creationId="{ECFF38A2-E090-2A18-73CC-8EAA3EDCA4F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13" creationId="{38ED99BB-C193-1522-9F1F-4B41A010A7A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20" creationId="{C4F1DFDF-38EE-65D7-12AE-FAC51D4078F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23" creationId="{9E3C7E19-E82C-D077-8271-913BD91A2A6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25" creationId="{E7F2E2E3-D242-7ED9-AF14-9F98ED35949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28" creationId="{FB4CD1A1-51BD-191D-CE2A-D55390D86A0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243536665" sldId="257"/>
            <ac:cxnSpMk id="232" creationId="{CB4E0C2C-218C-97FE-9903-00D28649B7D6}"/>
          </ac:cxnSpMkLst>
        </pc:cxnChg>
      </pc:sldChg>
      <pc:sldChg chg="addSp delSp modSp add mod">
        <pc:chgData name="Mike Mesenbring" userId="0d928603a973de50" providerId="LiveId" clId="{751A6E87-7BF2-42AC-BF43-928C7B0E58A3}" dt="2023-01-06T10:04:35.762" v="454"/>
        <pc:sldMkLst>
          <pc:docMk/>
          <pc:sldMk cId="2970038663" sldId="258"/>
        </pc:sldMkLst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" creationId="{B61ACCE0-2039-B03B-F7E6-366F479EBAAC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3" creationId="{6277B0AD-54F1-92FC-A575-F0277D1A9BDD}"/>
          </ac:spMkLst>
        </pc:spChg>
        <pc:spChg chg="del">
          <ac:chgData name="Mike Mesenbring" userId="0d928603a973de50" providerId="LiveId" clId="{751A6E87-7BF2-42AC-BF43-928C7B0E58A3}" dt="2023-01-05T12:25:38.463" v="205" actId="478"/>
          <ac:spMkLst>
            <pc:docMk/>
            <pc:sldMk cId="2970038663" sldId="258"/>
            <ac:spMk id="6" creationId="{4A33E4F3-8175-3963-3AB9-E22905692D1B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" creationId="{F9CE8AC8-AA47-795F-41BA-EC59B0926C8B}"/>
          </ac:spMkLst>
        </pc:spChg>
        <pc:spChg chg="add 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" creationId="{313713F3-56EB-121D-ECD0-815B6ED7C771}"/>
          </ac:spMkLst>
        </pc:spChg>
        <pc:spChg chg="del">
          <ac:chgData name="Mike Mesenbring" userId="0d928603a973de50" providerId="LiveId" clId="{751A6E87-7BF2-42AC-BF43-928C7B0E58A3}" dt="2023-01-05T12:26:02.260" v="214" actId="478"/>
          <ac:spMkLst>
            <pc:docMk/>
            <pc:sldMk cId="2970038663" sldId="258"/>
            <ac:spMk id="9" creationId="{0F67BFBC-9A97-1EFB-4C5A-7A5B15910FD5}"/>
          </ac:spMkLst>
        </pc:spChg>
        <pc:spChg chg="add mod">
          <ac:chgData name="Mike Mesenbring" userId="0d928603a973de50" providerId="LiveId" clId="{751A6E87-7BF2-42AC-BF43-928C7B0E58A3}" dt="2023-01-06T10:03:14.839" v="422" actId="1076"/>
          <ac:spMkLst>
            <pc:docMk/>
            <pc:sldMk cId="2970038663" sldId="258"/>
            <ac:spMk id="12" creationId="{9067D06E-B9CE-E261-4158-AACE1816ADD7}"/>
          </ac:spMkLst>
        </pc:spChg>
        <pc:spChg chg="add mod">
          <ac:chgData name="Mike Mesenbring" userId="0d928603a973de50" providerId="LiveId" clId="{751A6E87-7BF2-42AC-BF43-928C7B0E58A3}" dt="2023-01-06T10:04:35.762" v="454"/>
          <ac:spMkLst>
            <pc:docMk/>
            <pc:sldMk cId="2970038663" sldId="258"/>
            <ac:spMk id="14" creationId="{4D21D5C4-5364-2EC1-6628-57A3975BA0D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" creationId="{6C6668FF-9F66-1328-DACF-BC91FD8EC96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" creationId="{FDC6F7A2-ED7F-789C-310A-6E1CD016091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5" creationId="{7253D434-DAD6-6CF3-6D26-82E55927723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6" creationId="{21FEE94E-E0DD-8F57-39EB-21F2BC41792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7" creationId="{C9448106-7E4B-3D94-D87A-24976A20016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8" creationId="{8570565E-F87A-A2AD-901B-67B3F1337E84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9" creationId="{B8A2D0AA-6809-9DA1-676C-1E9FCB2E809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33" creationId="{80C4700F-E8C7-2FE8-7BF0-2BD7B2D814E6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34" creationId="{4FF4F5EB-F83B-06A1-63E0-C0F52193DF3C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35" creationId="{398C66C9-B5D6-B694-B134-96CA587F68F4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41" creationId="{C0B25A64-F5EF-B6D1-1329-FFEABAA621F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42" creationId="{37A6DDC9-A62D-004B-740B-65B2BD3EA2C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43" creationId="{1BA9DCCA-4881-9C72-FF85-DAA54EBAB20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44" creationId="{C00B6DFE-D4C8-154E-BED3-23757EA8D80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49" creationId="{E913A812-965C-9D5F-D29E-04B3755F197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50" creationId="{454A4C18-C814-A5A8-57E8-00527A3B7A5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51" creationId="{34B9BEE3-9882-ACB1-A186-71D03C411CE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52" creationId="{23498A83-3471-0FCA-8A93-848FD0FF91D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68" creationId="{96FD3671-4480-A976-7CF2-0E3061C4CF7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69" creationId="{1DBFA34C-B016-AE4A-1B75-565696FA030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0" creationId="{055E9544-0AC2-1D0C-A05F-B6F99019BF3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1" creationId="{8C233231-DCE4-C31B-D0EC-F39355FCD33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3" creationId="{0E45DA86-916C-729B-41B0-2013814D1BE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4" creationId="{8D69E6C5-3B52-FD76-6741-6263B43204C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5" creationId="{9F6F8870-910F-19C0-3B5F-9414AEF4E2B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6" creationId="{3D807987-7316-3077-B68A-C9E5DC43549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79" creationId="{712E930A-DFB5-880C-41F5-72CF6FA5F99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0" creationId="{7FF6AECC-CBBE-439C-A84E-31ADA567D2A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1" creationId="{0C0250D7-8B91-64FF-7F74-6CADECF78309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2" creationId="{DBE07B90-2E32-D5D9-193D-4032FB6D9CF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6" creationId="{8CBA6CFA-DADD-6A08-9A36-897B3C85D0A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7" creationId="{F62A058C-CA25-94C1-ED0F-1F9EB7EC7DB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8" creationId="{C7CEA352-2227-CEA1-4866-8AB742F9DB95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89" creationId="{8EA68E90-011B-CCD5-B913-7D649F86DE1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1" creationId="{0C556B2A-0D92-F2CA-1EC1-3C9B461E1C0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2" creationId="{94A34ADA-6FA6-1201-B885-03BCA33491F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3" creationId="{41DBB351-5B3C-60CB-54A2-27A8D1AFFEF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4" creationId="{E57A98CE-F404-7111-7FD9-5B3F9FCACA8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5" creationId="{25A97910-06E8-136A-7012-B9988D6F0FD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6" creationId="{1D3A21F4-5EF4-B9B9-63F8-EEA6AC37F32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8" creationId="{72D49E17-7583-7EBE-CC7F-B43B56DE091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09" creationId="{291F9988-22B4-8213-56A6-A1DB18B6605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14" creationId="{F02C955B-B8BA-9CB5-EDEA-012702A053D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15" creationId="{388BB6AB-2947-DAD1-7E2E-EE20DE22744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16" creationId="{417C4FA6-1633-A7CC-570E-3B43C13C20A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17" creationId="{3FB92C21-6B05-589A-82E4-62FD184813E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29" creationId="{B4A54E3B-7FAE-1394-AD55-113024B26B6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30" creationId="{B12ED91A-FD65-1031-7390-2FEFE1135A2B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31" creationId="{9638C0AB-AFB7-6F34-DEC8-92E6F5E7739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39" creationId="{940F3BC6-D629-0A0A-938B-5F089AC9ACF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44" creationId="{20694CE2-8043-4C98-E657-131A9FD92829}"/>
          </ac:spMkLst>
        </pc:spChg>
        <pc:spChg chg="add del 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45" creationId="{038B8846-6F82-ADEB-0405-3E15797DE88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59" creationId="{8444245A-FFB7-979C-BED1-67C42D288BF4}"/>
          </ac:spMkLst>
        </pc:spChg>
        <pc:spChg chg="del mod">
          <ac:chgData name="Mike Mesenbring" userId="0d928603a973de50" providerId="LiveId" clId="{751A6E87-7BF2-42AC-BF43-928C7B0E58A3}" dt="2023-01-05T12:28:40.819" v="279" actId="478"/>
          <ac:spMkLst>
            <pc:docMk/>
            <pc:sldMk cId="2970038663" sldId="258"/>
            <ac:spMk id="160" creationId="{DBE52466-099B-1594-016B-38FF20057E1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63" creationId="{6CC183CC-4C73-FB6B-1D98-31EB2EFA00B2}"/>
          </ac:spMkLst>
        </pc:spChg>
        <pc:spChg chg="del">
          <ac:chgData name="Mike Mesenbring" userId="0d928603a973de50" providerId="LiveId" clId="{751A6E87-7BF2-42AC-BF43-928C7B0E58A3}" dt="2023-01-05T12:28:38.874" v="278" actId="478"/>
          <ac:spMkLst>
            <pc:docMk/>
            <pc:sldMk cId="2970038663" sldId="258"/>
            <ac:spMk id="164" creationId="{C16601AB-A8E3-673C-2B7F-C8043A12E17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72" creationId="{167C05A0-1988-89D4-8E9D-BAEB583DD56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73" creationId="{04860970-5191-F7F9-1816-EDAB860CD8A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74" creationId="{565D6158-64F1-1BB4-8998-C073CF0C49E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76" creationId="{EF7B7BBB-100C-6C7D-2A4E-554ABCC6719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79" creationId="{94C149F3-0F3B-B395-5D23-C6AD6BEDCB4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80" creationId="{A0784F73-121E-91C3-F676-78FC5ADFF60E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81" creationId="{C450057C-B003-CADA-55D3-7F8414DA961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83" creationId="{AC1BDF14-5E5C-43E9-FEB5-37B999B2FC8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189" creationId="{FDC9069D-B507-1D98-940F-C9E38AEF094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09" creationId="{34D0F766-B3B2-D552-A250-51930F1289E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0" creationId="{9120B692-9DED-7B2D-BC46-94697D63AD4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2" creationId="{CD9FB605-0532-D97A-01E3-E153C6FC697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4" creationId="{500F65C9-28C2-6956-6218-ECD3701C4077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5" creationId="{C50AFC0F-5E90-5EFE-F6B3-AF993808045F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6" creationId="{3808255A-52D0-9C41-94B6-2CFEE6F0BB6D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18" creationId="{A2C05F46-8670-30EF-F618-2BA79BC7D012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1" creationId="{FBF6F84E-708F-8E8B-8057-A659EAC51C28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2" creationId="{840D2D29-23CC-00E0-D122-BB3054276FC6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4" creationId="{228FF932-ED07-0880-87EC-835F80CD14D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6" creationId="{95B0C6FA-3E20-3CBA-F13D-FE7E979D548C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7" creationId="{E629DF5C-CE22-A502-7D5E-97F8A0179B9A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29" creationId="{6FF3C518-1485-0A17-45E0-32394F15F7D3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30" creationId="{12B3A081-8EC7-6F5B-B82A-5E73A81333E1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k cId="2970038663" sldId="258"/>
            <ac:spMk id="231" creationId="{8AE7664D-54B1-95D9-6F4D-D212B7D5CEE7}"/>
          </ac:spMkLst>
        </pc:sp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5" creationId="{2D388405-9A68-A8C8-1E6B-4ADAD796FA24}"/>
          </ac:cxnSpMkLst>
        </pc:cxnChg>
        <pc:cxnChg chg="add 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0" creationId="{E2C847D1-C150-491D-0E24-804E7AD261E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1" creationId="{40C3297F-0CE6-8CF2-1D58-374A2EDD834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3" creationId="{730A7B3B-180E-034B-8143-3962D1E07D2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9" creationId="{C3C1628B-3C7B-599C-0E15-AC31DF3EADF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4" creationId="{0D19CA52-0762-1A73-CD80-1A993315E54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30" creationId="{443163E8-CE94-2A5E-B5A4-A549A459B649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31" creationId="{D44C327F-D6C3-6E02-0B81-E56E26CB0BE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38" creationId="{5F6E55DD-D826-C2DF-1F6D-706FE96A20D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39" creationId="{ACC0DB95-AD1B-40C5-8A50-1336AADFCAE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40" creationId="{5751387A-3735-3B30-6834-6BAA3F7EDB2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45" creationId="{87465CD9-D527-3460-F2D2-22ADCEE2A8E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46" creationId="{A73E6EE4-372A-8DE0-2806-6330C144AF7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47" creationId="{C02E7C48-E133-10C1-165D-372DDF5D392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48" creationId="{FFA35CBD-2FA3-5595-D98A-2C1A81C718F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1" creationId="{841B502B-8472-CD77-3400-8EE1B7BB78F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2" creationId="{F627697B-86AD-F54D-E5A7-AB845381219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3" creationId="{2AC2778A-88EC-0648-AA36-396E1B83053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4" creationId="{6604AC30-F7EA-421A-BA46-7C380A7A89E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5" creationId="{C35130C7-5DC9-DC1E-D780-CDB1BDEE0FB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6" creationId="{0DA26212-A682-BD04-4F30-46DB76105DA6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67" creationId="{1F7F8C23-D75D-64F9-8171-F5C7D65EBCB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77" creationId="{E1000458-8CD7-5C45-67DF-C77D9839D51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78" creationId="{A5AEC5BD-245A-C938-9422-2BBB5BAA53A0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84" creationId="{47DCA782-ABD1-183B-0176-259CB983399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85" creationId="{319A1318-5F46-97DE-F357-79F7F3D2099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92" creationId="{35B2A1EC-EE65-7A50-D936-432981F90D85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93" creationId="{99722A9C-6206-84E4-CAEE-EBE4C7B0BD0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94" creationId="{16DD692F-B12C-69F3-FDEA-B0659D1C085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95" creationId="{B79EB243-2F47-83E9-D7AB-2B85DF7E1D8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96" creationId="{42CBEC12-A853-CAB9-600B-14C2C45B4D1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99" creationId="{71DF8F92-C5D8-B5CA-EB7E-55CE07321789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00" creationId="{A1220270-98C2-0A52-468D-3F5A9EB00F5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07" creationId="{B99085B4-890B-31B7-8156-1938DBD92FC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10" creationId="{6ECC4F60-AA7B-120A-D370-F49B3D65F25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11" creationId="{A9287EBF-EA94-95EF-7630-7AA6F7CCC12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12" creationId="{DED679A2-BD0B-4529-251D-57005CF1CA7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13" creationId="{1C2BA694-696C-D695-18DA-75246B3F6D0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1" creationId="{303AF7CB-F8F5-767F-9712-B3A3C70E325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3" creationId="{DD80727C-8D87-F60C-6EF1-9913A62975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4" creationId="{9BBA112C-7500-00B3-0817-C4BC711799E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5" creationId="{B0BC5C42-215D-8ECF-CD6B-A33A653B148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6" creationId="{54E862A5-EB7D-9C71-B085-F68F967F1B6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7" creationId="{5A7CC1A6-E59B-B142-F4EF-54E05D6FFF6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28" creationId="{51E10193-FCAE-15EB-0EDD-063D70CAF4F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32" creationId="{705B2B3F-0EB9-93C9-0AFD-79C1AD7E88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43" creationId="{79945883-C292-7900-E755-DC9E371E99C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58" creationId="{9EA58059-A623-0B45-B6FE-E9B8CD876C80}"/>
          </ac:cxnSpMkLst>
        </pc:cxnChg>
        <pc:cxnChg chg="del mod">
          <ac:chgData name="Mike Mesenbring" userId="0d928603a973de50" providerId="LiveId" clId="{751A6E87-7BF2-42AC-BF43-928C7B0E58A3}" dt="2023-01-05T12:28:27.661" v="275" actId="478"/>
          <ac:cxnSpMkLst>
            <pc:docMk/>
            <pc:sldMk cId="2970038663" sldId="258"/>
            <ac:cxnSpMk id="168" creationId="{BD24C424-0A4B-4B23-0EF3-F054787C0E4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71" creationId="{F5C58F87-FBF8-DFEB-6090-B57E4A9B6903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77" creationId="{D84A60C0-E02F-44F5-090F-E24600E117CE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78" creationId="{FD3F1897-1999-900F-D633-C71118D9BBB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82" creationId="{F5FE7449-8303-2ECF-7578-DEA02662736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84" creationId="{C057AC0A-B9C8-B026-E04E-A1C32016174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88" creationId="{CD1C203E-16AC-38DF-527C-DCC1CB2E35FB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90" creationId="{84EF83FA-62E7-C856-775B-81E402F071CA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91" creationId="{6CE2DEEE-A3CC-3431-6288-76CB83D918F8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92" creationId="{E2CA6FCD-1A18-3C0E-7941-09861D47AED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193" creationId="{7060A1DF-7EDC-D8D8-03D3-F40B9C5954EF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05" creationId="{B4FE28D5-4E02-0975-DC30-AB13BD0AC451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06" creationId="{1732C45D-ED3F-BAAE-D8F5-7B60F0EA3260}"/>
          </ac:cxnSpMkLst>
        </pc:cxnChg>
        <pc:cxnChg chg="del mod">
          <ac:chgData name="Mike Mesenbring" userId="0d928603a973de50" providerId="LiveId" clId="{751A6E87-7BF2-42AC-BF43-928C7B0E58A3}" dt="2023-01-05T13:00:42.881" v="292" actId="478"/>
          <ac:cxnSpMkLst>
            <pc:docMk/>
            <pc:sldMk cId="2970038663" sldId="258"/>
            <ac:cxnSpMk id="208" creationId="{4BB6D48B-1CE5-5E7E-0BC7-2C796CDDE59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11" creationId="{ECFF38A2-E090-2A18-73CC-8EAA3EDCA4FD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13" creationId="{38ED99BB-C193-1522-9F1F-4B41A010A7A4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20" creationId="{C4F1DFDF-38EE-65D7-12AE-FAC51D4078F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23" creationId="{9E3C7E19-E82C-D077-8271-913BD91A2A67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25" creationId="{E7F2E2E3-D242-7ED9-AF14-9F98ED35949C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28" creationId="{FB4CD1A1-51BD-191D-CE2A-D55390D86A02}"/>
          </ac:cxnSpMkLst>
        </pc:cxnChg>
        <pc:cxnChg chg="mod">
          <ac:chgData name="Mike Mesenbring" userId="0d928603a973de50" providerId="LiveId" clId="{751A6E87-7BF2-42AC-BF43-928C7B0E58A3}" dt="2023-01-05T13:15:28.067" v="352"/>
          <ac:cxnSpMkLst>
            <pc:docMk/>
            <pc:sldMk cId="2970038663" sldId="258"/>
            <ac:cxnSpMk id="232" creationId="{CB4E0C2C-218C-97FE-9903-00D28649B7D6}"/>
          </ac:cxnSpMkLst>
        </pc:cxnChg>
      </pc:sldChg>
      <pc:sldChg chg="new del ord">
        <pc:chgData name="Mike Mesenbring" userId="0d928603a973de50" providerId="LiveId" clId="{751A6E87-7BF2-42AC-BF43-928C7B0E58A3}" dt="2023-01-06T10:01:42.836" v="356" actId="2696"/>
        <pc:sldMkLst>
          <pc:docMk/>
          <pc:sldMk cId="1532683595" sldId="259"/>
        </pc:sldMkLst>
      </pc:sldChg>
      <pc:sldMasterChg chg="modSp modSldLayout">
        <pc:chgData name="Mike Mesenbring" userId="0d928603a973de50" providerId="LiveId" clId="{751A6E87-7BF2-42AC-BF43-928C7B0E58A3}" dt="2023-01-05T13:11:31.442" v="328"/>
        <pc:sldMasterMkLst>
          <pc:docMk/>
          <pc:sldMasterMk cId="4270825946" sldId="2147483648"/>
        </pc:sldMasterMkLst>
        <pc:spChg chg="mod">
          <ac:chgData name="Mike Mesenbring" userId="0d928603a973de50" providerId="LiveId" clId="{751A6E87-7BF2-42AC-BF43-928C7B0E58A3}" dt="2023-01-05T13:11:31.442" v="328"/>
          <ac:spMkLst>
            <pc:docMk/>
            <pc:sldMasterMk cId="4270825946" sldId="2147483648"/>
            <ac:spMk id="2" creationId="{49BF7096-8EDE-3616-C5AC-0CD389D47CD7}"/>
          </ac:spMkLst>
        </pc:spChg>
        <pc:spChg chg="mod">
          <ac:chgData name="Mike Mesenbring" userId="0d928603a973de50" providerId="LiveId" clId="{751A6E87-7BF2-42AC-BF43-928C7B0E58A3}" dt="2023-01-05T13:11:31.442" v="328"/>
          <ac:spMkLst>
            <pc:docMk/>
            <pc:sldMasterMk cId="4270825946" sldId="2147483648"/>
            <ac:spMk id="3" creationId="{7865C6B7-CD57-27EA-F46D-54A3EAD6D6A9}"/>
          </ac:spMkLst>
        </pc:spChg>
        <pc:spChg chg="mod">
          <ac:chgData name="Mike Mesenbring" userId="0d928603a973de50" providerId="LiveId" clId="{751A6E87-7BF2-42AC-BF43-928C7B0E58A3}" dt="2023-01-05T13:11:31.442" v="328"/>
          <ac:spMkLst>
            <pc:docMk/>
            <pc:sldMasterMk cId="4270825946" sldId="2147483648"/>
            <ac:spMk id="4" creationId="{AE591827-741F-6CC3-FF6A-00396AA05B4D}"/>
          </ac:spMkLst>
        </pc:spChg>
        <pc:spChg chg="mod">
          <ac:chgData name="Mike Mesenbring" userId="0d928603a973de50" providerId="LiveId" clId="{751A6E87-7BF2-42AC-BF43-928C7B0E58A3}" dt="2023-01-05T13:11:31.442" v="328"/>
          <ac:spMkLst>
            <pc:docMk/>
            <pc:sldMasterMk cId="4270825946" sldId="2147483648"/>
            <ac:spMk id="5" creationId="{EB7F05C9-3048-A407-BB3D-4651992D868A}"/>
          </ac:spMkLst>
        </pc:spChg>
        <pc:spChg chg="mod">
          <ac:chgData name="Mike Mesenbring" userId="0d928603a973de50" providerId="LiveId" clId="{751A6E87-7BF2-42AC-BF43-928C7B0E58A3}" dt="2023-01-05T13:11:31.442" v="328"/>
          <ac:spMkLst>
            <pc:docMk/>
            <pc:sldMasterMk cId="4270825946" sldId="2147483648"/>
            <ac:spMk id="6" creationId="{02C7E8BD-FF3C-AB26-FBC2-BE12FD14123C}"/>
          </ac:spMkLst>
        </pc:sp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1656888473" sldId="2147483649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656888473" sldId="2147483649"/>
              <ac:spMk id="2" creationId="{8F69AB22-DB3C-F67F-78EC-8A262DAAF09B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656888473" sldId="2147483649"/>
              <ac:spMk id="3" creationId="{8EE32D6B-B784-7F52-6033-7BD593639BEA}"/>
            </ac:spMkLst>
          </pc:spChg>
        </pc:sldLayout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3060127834" sldId="2147483651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3060127834" sldId="2147483651"/>
              <ac:spMk id="2" creationId="{18CB301B-5458-AB74-68E4-9F806512B1A3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3060127834" sldId="2147483651"/>
              <ac:spMk id="3" creationId="{71CF7ADD-5CBF-339B-3B36-90556422B793}"/>
            </ac:spMkLst>
          </pc:spChg>
        </pc:sldLayout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1096069950" sldId="2147483652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096069950" sldId="2147483652"/>
              <ac:spMk id="3" creationId="{F91DA29D-ED9D-84C9-7E78-CCE57C543C30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096069950" sldId="2147483652"/>
              <ac:spMk id="4" creationId="{F71EAED0-C7DF-6403-3F46-B52A0121D67E}"/>
            </ac:spMkLst>
          </pc:spChg>
        </pc:sldLayout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1121702484" sldId="2147483653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121702484" sldId="2147483653"/>
              <ac:spMk id="2" creationId="{728774D7-3EFE-C4E5-1377-C8EA2E59D4FF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121702484" sldId="2147483653"/>
              <ac:spMk id="3" creationId="{B90B3FB7-C358-8A31-3475-0D69EA3A2375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121702484" sldId="2147483653"/>
              <ac:spMk id="4" creationId="{97591601-3AA5-1F36-F365-69B41546E159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121702484" sldId="2147483653"/>
              <ac:spMk id="5" creationId="{4515FF02-C759-C731-3F9A-F2CAC9D30365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1121702484" sldId="2147483653"/>
              <ac:spMk id="6" creationId="{941FB396-F0A2-5A28-07CA-5121AA060E9C}"/>
            </ac:spMkLst>
          </pc:spChg>
        </pc:sldLayout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770336619" sldId="2147483656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770336619" sldId="2147483656"/>
              <ac:spMk id="2" creationId="{0B4FED2D-C46D-1500-AA0B-8D579F4B3640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770336619" sldId="2147483656"/>
              <ac:spMk id="3" creationId="{8BF4E480-7536-D946-628B-A8CF58E7D450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770336619" sldId="2147483656"/>
              <ac:spMk id="4" creationId="{2F3CBAFE-0614-77CD-2770-6FD41E8494B4}"/>
            </ac:spMkLst>
          </pc:spChg>
        </pc:sldLayout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2801244213" sldId="2147483657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2801244213" sldId="2147483657"/>
              <ac:spMk id="2" creationId="{BD45E2AE-F4D8-8F33-A3D7-22F701EA8AE3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2801244213" sldId="2147483657"/>
              <ac:spMk id="3" creationId="{954175BD-8193-D842-B25B-DBA4F55056E7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2801244213" sldId="2147483657"/>
              <ac:spMk id="4" creationId="{18282FB1-1F03-B188-D905-2DECAA8FF731}"/>
            </ac:spMkLst>
          </pc:spChg>
        </pc:sldLayoutChg>
        <pc:sldLayoutChg chg="modSp">
          <pc:chgData name="Mike Mesenbring" userId="0d928603a973de50" providerId="LiveId" clId="{751A6E87-7BF2-42AC-BF43-928C7B0E58A3}" dt="2023-01-05T13:11:31.442" v="328"/>
          <pc:sldLayoutMkLst>
            <pc:docMk/>
            <pc:sldMasterMk cId="4270825946" sldId="2147483648"/>
            <pc:sldLayoutMk cId="4277337360" sldId="2147483659"/>
          </pc:sldLayoutMkLst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4277337360" sldId="2147483659"/>
              <ac:spMk id="2" creationId="{9E1EDF95-B758-3EEB-E4CF-E477CB368867}"/>
            </ac:spMkLst>
          </pc:spChg>
          <pc:spChg chg="mod">
            <ac:chgData name="Mike Mesenbring" userId="0d928603a973de50" providerId="LiveId" clId="{751A6E87-7BF2-42AC-BF43-928C7B0E58A3}" dt="2023-01-05T13:11:31.442" v="328"/>
            <ac:spMkLst>
              <pc:docMk/>
              <pc:sldMasterMk cId="4270825946" sldId="2147483648"/>
              <pc:sldLayoutMk cId="4277337360" sldId="2147483659"/>
              <ac:spMk id="3" creationId="{364441D1-C81A-3261-5442-10FC113F82E4}"/>
            </ac:spMkLst>
          </pc:spChg>
        </pc:sldLayoutChg>
      </pc:sldMasterChg>
      <pc:sldMasterChg chg="modSp modSldLayout">
        <pc:chgData name="Mike Mesenbring" userId="0d928603a973de50" providerId="LiveId" clId="{751A6E87-7BF2-42AC-BF43-928C7B0E58A3}" dt="2023-01-05T13:11:31.180" v="327"/>
        <pc:sldMasterMkLst>
          <pc:docMk/>
          <pc:sldMasterMk cId="266446769" sldId="2147483660"/>
        </pc:sldMasterMkLst>
        <pc:spChg chg="mod">
          <ac:chgData name="Mike Mesenbring" userId="0d928603a973de50" providerId="LiveId" clId="{751A6E87-7BF2-42AC-BF43-928C7B0E58A3}" dt="2023-01-05T13:11:31.180" v="327"/>
          <ac:spMkLst>
            <pc:docMk/>
            <pc:sldMasterMk cId="266446769" sldId="2147483660"/>
            <ac:spMk id="2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1:31.180" v="327"/>
          <ac:spMkLst>
            <pc:docMk/>
            <pc:sldMasterMk cId="266446769" sldId="2147483660"/>
            <ac:spMk id="3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1:31.180" v="327"/>
          <ac:spMkLst>
            <pc:docMk/>
            <pc:sldMasterMk cId="266446769" sldId="2147483660"/>
            <ac:spMk id="4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1:31.180" v="327"/>
          <ac:spMkLst>
            <pc:docMk/>
            <pc:sldMasterMk cId="266446769" sldId="2147483660"/>
            <ac:spMk id="5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1:31.180" v="327"/>
          <ac:spMkLst>
            <pc:docMk/>
            <pc:sldMasterMk cId="266446769" sldId="2147483660"/>
            <ac:spMk id="6" creationId="{00000000-0000-0000-0000-000000000000}"/>
          </ac:spMkLst>
        </pc:sp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303478343" sldId="2147483661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03478343" sldId="2147483661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03478343" sldId="2147483661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2936657553" sldId="2147483663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2936657553" sldId="2147483663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2936657553" sldId="2147483663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3716751554" sldId="2147483664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716751554" sldId="2147483664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716751554" sldId="2147483664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3545367363" sldId="2147483665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545367363" sldId="2147483665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545367363" sldId="2147483665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545367363" sldId="2147483665"/>
              <ac:spMk id="4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545367363" sldId="2147483665"/>
              <ac:spMk id="5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545367363" sldId="2147483665"/>
              <ac:spMk id="6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1763561802" sldId="2147483668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1763561802" sldId="2147483668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1763561802" sldId="2147483668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1763561802" sldId="2147483668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3720959249" sldId="2147483669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720959249" sldId="2147483669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720959249" sldId="2147483669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3720959249" sldId="2147483669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1:31.180" v="327"/>
          <pc:sldLayoutMkLst>
            <pc:docMk/>
            <pc:sldMasterMk cId="266446769" sldId="2147483660"/>
            <pc:sldLayoutMk cId="1295393821" sldId="2147483671"/>
          </pc:sldLayoutMkLst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1295393821" sldId="2147483671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1:31.180" v="327"/>
            <ac:spMkLst>
              <pc:docMk/>
              <pc:sldMasterMk cId="266446769" sldId="2147483660"/>
              <pc:sldLayoutMk cId="1295393821" sldId="2147483671"/>
              <ac:spMk id="3" creationId="{00000000-0000-0000-0000-000000000000}"/>
            </ac:spMkLst>
          </pc:spChg>
        </pc:sldLayoutChg>
      </pc:sldMasterChg>
      <pc:sldMasterChg chg="modSp modSldLayout">
        <pc:chgData name="Mike Mesenbring" userId="0d928603a973de50" providerId="LiveId" clId="{751A6E87-7BF2-42AC-BF43-928C7B0E58A3}" dt="2023-01-05T13:15:28.067" v="352"/>
        <pc:sldMasterMkLst>
          <pc:docMk/>
          <pc:sldMasterMk cId="2420015668" sldId="2147483684"/>
        </pc:sldMasterMkLst>
        <pc:spChg chg="mod">
          <ac:chgData name="Mike Mesenbring" userId="0d928603a973de50" providerId="LiveId" clId="{751A6E87-7BF2-42AC-BF43-928C7B0E58A3}" dt="2023-01-05T13:15:28.067" v="352"/>
          <ac:spMkLst>
            <pc:docMk/>
            <pc:sldMasterMk cId="2420015668" sldId="2147483684"/>
            <ac:spMk id="2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asterMk cId="2420015668" sldId="2147483684"/>
            <ac:spMk id="3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asterMk cId="2420015668" sldId="2147483684"/>
            <ac:spMk id="4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asterMk cId="2420015668" sldId="2147483684"/>
            <ac:spMk id="5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8.067" v="352"/>
          <ac:spMkLst>
            <pc:docMk/>
            <pc:sldMasterMk cId="2420015668" sldId="2147483684"/>
            <ac:spMk id="6" creationId="{00000000-0000-0000-0000-000000000000}"/>
          </ac:spMkLst>
        </pc:sp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2987776015" sldId="2147483685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987776015" sldId="2147483685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987776015" sldId="2147483685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4233125767" sldId="2147483687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3125767" sldId="2147483687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3125767" sldId="2147483687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2109684702" sldId="2147483688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109684702" sldId="2147483688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109684702" sldId="2147483688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4234672041" sldId="2147483689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4672041" sldId="2147483689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4672041" sldId="2147483689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4672041" sldId="2147483689"/>
              <ac:spMk id="4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4672041" sldId="2147483689"/>
              <ac:spMk id="5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34672041" sldId="2147483689"/>
              <ac:spMk id="6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2028219668" sldId="2147483692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028219668" sldId="2147483692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028219668" sldId="2147483692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028219668" sldId="2147483692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2656140452" sldId="2147483693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656140452" sldId="2147483693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656140452" sldId="2147483693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2656140452" sldId="2147483693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8.067" v="352"/>
          <pc:sldLayoutMkLst>
            <pc:docMk/>
            <pc:sldMasterMk cId="2420015668" sldId="2147483684"/>
            <pc:sldLayoutMk cId="4217843489" sldId="2147483695"/>
          </pc:sldLayoutMkLst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17843489" sldId="2147483695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8.067" v="352"/>
            <ac:spMkLst>
              <pc:docMk/>
              <pc:sldMasterMk cId="2420015668" sldId="2147483684"/>
              <pc:sldLayoutMk cId="4217843489" sldId="2147483695"/>
              <ac:spMk id="3" creationId="{00000000-0000-0000-0000-000000000000}"/>
            </ac:spMkLst>
          </pc:spChg>
        </pc:sldLayoutChg>
      </pc:sldMasterChg>
      <pc:sldMasterChg chg="modSp modSldLayout">
        <pc:chgData name="Mike Mesenbring" userId="0d928603a973de50" providerId="LiveId" clId="{751A6E87-7BF2-42AC-BF43-928C7B0E58A3}" dt="2023-01-05T13:15:26.890" v="351"/>
        <pc:sldMasterMkLst>
          <pc:docMk/>
          <pc:sldMasterMk cId="722775144" sldId="2147483696"/>
        </pc:sldMasterMkLst>
        <pc:spChg chg="mod">
          <ac:chgData name="Mike Mesenbring" userId="0d928603a973de50" providerId="LiveId" clId="{751A6E87-7BF2-42AC-BF43-928C7B0E58A3}" dt="2023-01-05T13:15:26.890" v="351"/>
          <ac:spMkLst>
            <pc:docMk/>
            <pc:sldMasterMk cId="722775144" sldId="2147483696"/>
            <ac:spMk id="2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6.890" v="351"/>
          <ac:spMkLst>
            <pc:docMk/>
            <pc:sldMasterMk cId="722775144" sldId="2147483696"/>
            <ac:spMk id="3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6.890" v="351"/>
          <ac:spMkLst>
            <pc:docMk/>
            <pc:sldMasterMk cId="722775144" sldId="2147483696"/>
            <ac:spMk id="4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6.890" v="351"/>
          <ac:spMkLst>
            <pc:docMk/>
            <pc:sldMasterMk cId="722775144" sldId="2147483696"/>
            <ac:spMk id="5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6.890" v="351"/>
          <ac:spMkLst>
            <pc:docMk/>
            <pc:sldMasterMk cId="722775144" sldId="2147483696"/>
            <ac:spMk id="6" creationId="{00000000-0000-0000-0000-000000000000}"/>
          </ac:spMkLst>
        </pc:sp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3914838057" sldId="2147483697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3914838057" sldId="2147483697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3914838057" sldId="2147483697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1022091903" sldId="2147483699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022091903" sldId="2147483699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022091903" sldId="2147483699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1720943308" sldId="2147483700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720943308" sldId="2147483700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720943308" sldId="2147483700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1356639260" sldId="2147483701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356639260" sldId="2147483701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356639260" sldId="2147483701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356639260" sldId="2147483701"/>
              <ac:spMk id="4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356639260" sldId="2147483701"/>
              <ac:spMk id="5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1356639260" sldId="2147483701"/>
              <ac:spMk id="6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3106820856" sldId="2147483704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3106820856" sldId="2147483704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3106820856" sldId="2147483704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3106820856" sldId="2147483704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4060123303" sldId="2147483705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4060123303" sldId="2147483705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4060123303" sldId="2147483705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4060123303" sldId="2147483705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6.890" v="351"/>
          <pc:sldLayoutMkLst>
            <pc:docMk/>
            <pc:sldMasterMk cId="722775144" sldId="2147483696"/>
            <pc:sldLayoutMk cId="757250291" sldId="2147483707"/>
          </pc:sldLayoutMkLst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757250291" sldId="2147483707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6.890" v="351"/>
            <ac:spMkLst>
              <pc:docMk/>
              <pc:sldMasterMk cId="722775144" sldId="2147483696"/>
              <pc:sldLayoutMk cId="757250291" sldId="2147483707"/>
              <ac:spMk id="3" creationId="{00000000-0000-0000-0000-000000000000}"/>
            </ac:spMkLst>
          </pc:spChg>
        </pc:sldLayoutChg>
      </pc:sldMasterChg>
      <pc:sldMasterChg chg="modSp modSldLayout">
        <pc:chgData name="Mike Mesenbring" userId="0d928603a973de50" providerId="LiveId" clId="{751A6E87-7BF2-42AC-BF43-928C7B0E58A3}" dt="2023-01-05T13:15:23.403" v="347"/>
        <pc:sldMasterMkLst>
          <pc:docMk/>
          <pc:sldMasterMk cId="1284298735" sldId="2147483708"/>
        </pc:sldMasterMkLst>
        <pc:spChg chg="mod">
          <ac:chgData name="Mike Mesenbring" userId="0d928603a973de50" providerId="LiveId" clId="{751A6E87-7BF2-42AC-BF43-928C7B0E58A3}" dt="2023-01-05T13:15:23.403" v="347"/>
          <ac:spMkLst>
            <pc:docMk/>
            <pc:sldMasterMk cId="1284298735" sldId="2147483708"/>
            <ac:spMk id="2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3.403" v="347"/>
          <ac:spMkLst>
            <pc:docMk/>
            <pc:sldMasterMk cId="1284298735" sldId="2147483708"/>
            <ac:spMk id="3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3.403" v="347"/>
          <ac:spMkLst>
            <pc:docMk/>
            <pc:sldMasterMk cId="1284298735" sldId="2147483708"/>
            <ac:spMk id="4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3.403" v="347"/>
          <ac:spMkLst>
            <pc:docMk/>
            <pc:sldMasterMk cId="1284298735" sldId="2147483708"/>
            <ac:spMk id="5" creationId="{00000000-0000-0000-0000-000000000000}"/>
          </ac:spMkLst>
        </pc:spChg>
        <pc:spChg chg="mod">
          <ac:chgData name="Mike Mesenbring" userId="0d928603a973de50" providerId="LiveId" clId="{751A6E87-7BF2-42AC-BF43-928C7B0E58A3}" dt="2023-01-05T13:15:23.403" v="347"/>
          <ac:spMkLst>
            <pc:docMk/>
            <pc:sldMasterMk cId="1284298735" sldId="2147483708"/>
            <ac:spMk id="6" creationId="{00000000-0000-0000-0000-000000000000}"/>
          </ac:spMkLst>
        </pc:sp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3157839229" sldId="2147483709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3157839229" sldId="2147483709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3157839229" sldId="2147483709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1140862505" sldId="2147483711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1140862505" sldId="2147483711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1140862505" sldId="2147483711"/>
              <ac:spMk id="3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1722478003" sldId="2147483712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1722478003" sldId="2147483712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1722478003" sldId="2147483712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946331817" sldId="2147483713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46331817" sldId="2147483713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46331817" sldId="2147483713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46331817" sldId="2147483713"/>
              <ac:spMk id="4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46331817" sldId="2147483713"/>
              <ac:spMk id="5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46331817" sldId="2147483713"/>
              <ac:spMk id="6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453175161" sldId="2147483716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453175161" sldId="2147483716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453175161" sldId="2147483716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453175161" sldId="2147483716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971549005" sldId="2147483717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71549005" sldId="2147483717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71549005" sldId="2147483717"/>
              <ac:spMk id="3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71549005" sldId="2147483717"/>
              <ac:spMk id="4" creationId="{00000000-0000-0000-0000-000000000000}"/>
            </ac:spMkLst>
          </pc:spChg>
        </pc:sldLayoutChg>
        <pc:sldLayoutChg chg="modSp">
          <pc:chgData name="Mike Mesenbring" userId="0d928603a973de50" providerId="LiveId" clId="{751A6E87-7BF2-42AC-BF43-928C7B0E58A3}" dt="2023-01-05T13:15:23.403" v="347"/>
          <pc:sldLayoutMkLst>
            <pc:docMk/>
            <pc:sldMasterMk cId="1284298735" sldId="2147483708"/>
            <pc:sldLayoutMk cId="920649942" sldId="2147483719"/>
          </pc:sldLayoutMkLst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20649942" sldId="2147483719"/>
              <ac:spMk id="2" creationId="{00000000-0000-0000-0000-000000000000}"/>
            </ac:spMkLst>
          </pc:spChg>
          <pc:spChg chg="mod">
            <ac:chgData name="Mike Mesenbring" userId="0d928603a973de50" providerId="LiveId" clId="{751A6E87-7BF2-42AC-BF43-928C7B0E58A3}" dt="2023-01-05T13:15:23.403" v="347"/>
            <ac:spMkLst>
              <pc:docMk/>
              <pc:sldMasterMk cId="1284298735" sldId="2147483708"/>
              <pc:sldLayoutMk cId="920649942" sldId="214748371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2941" y="748242"/>
            <a:ext cx="7817644" cy="1591733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2941" y="2401359"/>
            <a:ext cx="7817644" cy="1103841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7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9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9336" y="243419"/>
            <a:ext cx="224757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6618" y="243419"/>
            <a:ext cx="6612424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4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2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89" y="1139828"/>
            <a:ext cx="8990290" cy="19018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189" y="3059644"/>
            <a:ext cx="8990290" cy="100012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2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6617" y="1217083"/>
            <a:ext cx="4429998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910" y="1217083"/>
            <a:ext cx="4429998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8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75" y="243419"/>
            <a:ext cx="899029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976" y="1120777"/>
            <a:ext cx="4409639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976" y="1670050"/>
            <a:ext cx="4409639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76909" y="1120777"/>
            <a:ext cx="4431356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76909" y="1670050"/>
            <a:ext cx="443135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7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0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0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75" y="304800"/>
            <a:ext cx="3361858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1356" y="658286"/>
            <a:ext cx="5276910" cy="324908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7975" y="1371602"/>
            <a:ext cx="3361858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1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75" y="304800"/>
            <a:ext cx="3361858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1356" y="658286"/>
            <a:ext cx="5276910" cy="3249083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7975" y="1371602"/>
            <a:ext cx="3361858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4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6618" y="243419"/>
            <a:ext cx="899029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618" y="1217083"/>
            <a:ext cx="899029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617" y="4237569"/>
            <a:ext cx="2345293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EAA1-5300-4D5E-9A23-9C68DC12D405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2793" y="4237569"/>
            <a:ext cx="351794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1616" y="4237569"/>
            <a:ext cx="2345293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FDE59-AEB8-4C74-AE7A-548B02E93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1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rkishtextbook.com/familial-term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rkishtextbook.com/familial-term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rkishtextbook.com/familial-terms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C3297F-0CE6-8CF2-1D58-374A2EDD8343}"/>
              </a:ext>
            </a:extLst>
          </p:cNvPr>
          <p:cNvCxnSpPr>
            <a:cxnSpLocks/>
            <a:stCxn id="6" idx="5"/>
            <a:endCxn id="9" idx="2"/>
          </p:cNvCxnSpPr>
          <p:nvPr/>
        </p:nvCxnSpPr>
        <p:spPr>
          <a:xfrm>
            <a:off x="5309214" y="2286000"/>
            <a:ext cx="11375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0A7B3B-180E-034B-8143-3962D1E07D25}"/>
              </a:ext>
            </a:extLst>
          </p:cNvPr>
          <p:cNvCxnSpPr>
            <a:cxnSpLocks/>
          </p:cNvCxnSpPr>
          <p:nvPr/>
        </p:nvCxnSpPr>
        <p:spPr>
          <a:xfrm>
            <a:off x="5902603" y="2288767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C1628B-3C7B-599C-0E15-AC31DF3EADF7}"/>
              </a:ext>
            </a:extLst>
          </p:cNvPr>
          <p:cNvCxnSpPr>
            <a:cxnSpLocks/>
          </p:cNvCxnSpPr>
          <p:nvPr/>
        </p:nvCxnSpPr>
        <p:spPr>
          <a:xfrm>
            <a:off x="5256165" y="260096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19CA52-0762-1A73-CD80-1A993315E540}"/>
              </a:ext>
            </a:extLst>
          </p:cNvPr>
          <p:cNvCxnSpPr>
            <a:cxnSpLocks/>
          </p:cNvCxnSpPr>
          <p:nvPr/>
        </p:nvCxnSpPr>
        <p:spPr>
          <a:xfrm>
            <a:off x="6538233" y="260096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6C6668FF-9F66-1328-DACF-BC91FD8EC967}"/>
              </a:ext>
            </a:extLst>
          </p:cNvPr>
          <p:cNvSpPr>
            <a:spLocks noChangeAspect="1"/>
          </p:cNvSpPr>
          <p:nvPr/>
        </p:nvSpPr>
        <p:spPr>
          <a:xfrm>
            <a:off x="5150104" y="2753360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4A33E4F3-8175-3963-3AB9-E22905692D1B}"/>
              </a:ext>
            </a:extLst>
          </p:cNvPr>
          <p:cNvSpPr>
            <a:spLocks noChangeAspect="1"/>
          </p:cNvSpPr>
          <p:nvPr/>
        </p:nvSpPr>
        <p:spPr>
          <a:xfrm>
            <a:off x="5150104" y="2194560"/>
            <a:ext cx="212141" cy="182880"/>
          </a:xfrm>
          <a:prstGeom prst="triangle">
            <a:avLst/>
          </a:prstGeom>
          <a:solidFill>
            <a:srgbClr val="00F0F0"/>
          </a:solidFill>
          <a:ln>
            <a:solidFill>
              <a:srgbClr val="00B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F67BFBC-9A97-1EFB-4C5A-7A5B15910FD5}"/>
              </a:ext>
            </a:extLst>
          </p:cNvPr>
          <p:cNvSpPr>
            <a:spLocks noChangeAspect="1"/>
          </p:cNvSpPr>
          <p:nvPr/>
        </p:nvSpPr>
        <p:spPr>
          <a:xfrm>
            <a:off x="6446793" y="2194560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53D434-DAD6-6CF3-6D26-82E55927723D}"/>
              </a:ext>
            </a:extLst>
          </p:cNvPr>
          <p:cNvSpPr txBox="1"/>
          <p:nvPr/>
        </p:nvSpPr>
        <p:spPr>
          <a:xfrm>
            <a:off x="5063453" y="2325462"/>
            <a:ext cx="3866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Ben</a:t>
            </a:r>
            <a:endParaRPr lang="en-US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FEE94E-E0DD-8F57-39EB-21F2BC41792B}"/>
              </a:ext>
            </a:extLst>
          </p:cNvPr>
          <p:cNvSpPr txBox="1"/>
          <p:nvPr/>
        </p:nvSpPr>
        <p:spPr>
          <a:xfrm>
            <a:off x="6347124" y="2325462"/>
            <a:ext cx="3866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Karı</a:t>
            </a:r>
            <a:endParaRPr 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448106-7E4B-3D94-D87A-24976A200168}"/>
              </a:ext>
            </a:extLst>
          </p:cNvPr>
          <p:cNvSpPr txBox="1"/>
          <p:nvPr/>
        </p:nvSpPr>
        <p:spPr>
          <a:xfrm>
            <a:off x="5038798" y="2887992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Oğul</a:t>
            </a:r>
            <a:endParaRPr lang="en-US" sz="1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70565E-F87A-A2AD-901B-67B3F1337E84}"/>
              </a:ext>
            </a:extLst>
          </p:cNvPr>
          <p:cNvSpPr txBox="1"/>
          <p:nvPr/>
        </p:nvSpPr>
        <p:spPr>
          <a:xfrm>
            <a:off x="6372162" y="2887991"/>
            <a:ext cx="3321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Kız</a:t>
            </a:r>
            <a:endParaRPr lang="en-US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43163E8-CE94-2A5E-B5A4-A549A459B649}"/>
              </a:ext>
            </a:extLst>
          </p:cNvPr>
          <p:cNvCxnSpPr>
            <a:cxnSpLocks/>
            <a:stCxn id="29" idx="6"/>
          </p:cNvCxnSpPr>
          <p:nvPr/>
        </p:nvCxnSpPr>
        <p:spPr>
          <a:xfrm>
            <a:off x="4510556" y="2844814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B8A2D0AA-6809-9DA1-676C-1E9FCB2E8090}"/>
              </a:ext>
            </a:extLst>
          </p:cNvPr>
          <p:cNvSpPr>
            <a:spLocks noChangeAspect="1"/>
          </p:cNvSpPr>
          <p:nvPr/>
        </p:nvSpPr>
        <p:spPr>
          <a:xfrm>
            <a:off x="4327665" y="2753360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44C327F-D6C3-6E02-0B81-E56E26CB0BEA}"/>
              </a:ext>
            </a:extLst>
          </p:cNvPr>
          <p:cNvCxnSpPr>
            <a:cxnSpLocks/>
          </p:cNvCxnSpPr>
          <p:nvPr/>
        </p:nvCxnSpPr>
        <p:spPr>
          <a:xfrm>
            <a:off x="4827874" y="2844799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0C4700F-E8C7-2FE8-7BF0-2BD7B2D814E6}"/>
              </a:ext>
            </a:extLst>
          </p:cNvPr>
          <p:cNvSpPr txBox="1"/>
          <p:nvPr/>
        </p:nvSpPr>
        <p:spPr>
          <a:xfrm>
            <a:off x="4190531" y="2897884"/>
            <a:ext cx="4539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Gelin</a:t>
            </a:r>
            <a:endParaRPr lang="en-US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8C66C9-B5D6-B694-B134-96CA587F68F4}"/>
              </a:ext>
            </a:extLst>
          </p:cNvPr>
          <p:cNvSpPr txBox="1"/>
          <p:nvPr/>
        </p:nvSpPr>
        <p:spPr>
          <a:xfrm>
            <a:off x="7099033" y="2887991"/>
            <a:ext cx="5309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Damat</a:t>
            </a:r>
            <a:endParaRPr lang="en-US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F6E55DD-D826-C2DF-1F6D-706FE96A20DD}"/>
              </a:ext>
            </a:extLst>
          </p:cNvPr>
          <p:cNvCxnSpPr>
            <a:cxnSpLocks/>
          </p:cNvCxnSpPr>
          <p:nvPr/>
        </p:nvCxnSpPr>
        <p:spPr>
          <a:xfrm>
            <a:off x="4554099" y="315975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CC0DB95-AD1B-40C5-8A50-1336AADFCAE7}"/>
              </a:ext>
            </a:extLst>
          </p:cNvPr>
          <p:cNvCxnSpPr>
            <a:cxnSpLocks/>
          </p:cNvCxnSpPr>
          <p:nvPr/>
        </p:nvCxnSpPr>
        <p:spPr>
          <a:xfrm>
            <a:off x="4555993" y="315976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751387A-3735-3B30-6834-6BAA3F7EDB2C}"/>
              </a:ext>
            </a:extLst>
          </p:cNvPr>
          <p:cNvCxnSpPr>
            <a:cxnSpLocks/>
          </p:cNvCxnSpPr>
          <p:nvPr/>
        </p:nvCxnSpPr>
        <p:spPr>
          <a:xfrm>
            <a:off x="5112941" y="315976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0B25A64-F5EF-B6D1-1329-FFEABAA621F9}"/>
              </a:ext>
            </a:extLst>
          </p:cNvPr>
          <p:cNvSpPr>
            <a:spLocks noChangeAspect="1"/>
          </p:cNvSpPr>
          <p:nvPr/>
        </p:nvSpPr>
        <p:spPr>
          <a:xfrm>
            <a:off x="5021501" y="331215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37A6DDC9-A62D-004B-740B-65B2BD3EA2CE}"/>
              </a:ext>
            </a:extLst>
          </p:cNvPr>
          <p:cNvSpPr>
            <a:spLocks noChangeAspect="1"/>
          </p:cNvSpPr>
          <p:nvPr/>
        </p:nvSpPr>
        <p:spPr>
          <a:xfrm>
            <a:off x="4448028" y="331215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BA9DCCA-4881-9C72-FF85-DAA54EBAB20B}"/>
              </a:ext>
            </a:extLst>
          </p:cNvPr>
          <p:cNvSpPr txBox="1"/>
          <p:nvPr/>
        </p:nvSpPr>
        <p:spPr>
          <a:xfrm>
            <a:off x="4301276" y="3444562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0B6DFE-D4C8-154E-BED3-23757EA8D809}"/>
              </a:ext>
            </a:extLst>
          </p:cNvPr>
          <p:cNvSpPr txBox="1"/>
          <p:nvPr/>
        </p:nvSpPr>
        <p:spPr>
          <a:xfrm>
            <a:off x="4865918" y="3448684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7465CD9-D527-3460-F2D2-22ADCEE2A8ED}"/>
              </a:ext>
            </a:extLst>
          </p:cNvPr>
          <p:cNvCxnSpPr>
            <a:cxnSpLocks/>
          </p:cNvCxnSpPr>
          <p:nvPr/>
        </p:nvCxnSpPr>
        <p:spPr>
          <a:xfrm>
            <a:off x="6951581" y="2853689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73E6EE4-372A-8DE0-2806-6330C144AF7E}"/>
              </a:ext>
            </a:extLst>
          </p:cNvPr>
          <p:cNvCxnSpPr>
            <a:cxnSpLocks/>
          </p:cNvCxnSpPr>
          <p:nvPr/>
        </p:nvCxnSpPr>
        <p:spPr>
          <a:xfrm>
            <a:off x="6677803" y="3168648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02E7C48-E133-10C1-165D-372DDF5D3927}"/>
              </a:ext>
            </a:extLst>
          </p:cNvPr>
          <p:cNvCxnSpPr>
            <a:cxnSpLocks/>
          </p:cNvCxnSpPr>
          <p:nvPr/>
        </p:nvCxnSpPr>
        <p:spPr>
          <a:xfrm>
            <a:off x="6679698" y="3168648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FA35CBD-2FA3-5595-D98A-2C1A81C718F4}"/>
              </a:ext>
            </a:extLst>
          </p:cNvPr>
          <p:cNvCxnSpPr>
            <a:cxnSpLocks/>
          </p:cNvCxnSpPr>
          <p:nvPr/>
        </p:nvCxnSpPr>
        <p:spPr>
          <a:xfrm>
            <a:off x="7236647" y="3168648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E913A812-965C-9D5F-D29E-04B3755F197D}"/>
              </a:ext>
            </a:extLst>
          </p:cNvPr>
          <p:cNvSpPr>
            <a:spLocks noChangeAspect="1"/>
          </p:cNvSpPr>
          <p:nvPr/>
        </p:nvSpPr>
        <p:spPr>
          <a:xfrm>
            <a:off x="7145207" y="3321048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454A4C18-C814-A5A8-57E8-00527A3B7A51}"/>
              </a:ext>
            </a:extLst>
          </p:cNvPr>
          <p:cNvSpPr>
            <a:spLocks noChangeAspect="1"/>
          </p:cNvSpPr>
          <p:nvPr/>
        </p:nvSpPr>
        <p:spPr>
          <a:xfrm>
            <a:off x="6571734" y="3321048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4B9BEE3-9882-ACB1-A186-71D03C411CE5}"/>
              </a:ext>
            </a:extLst>
          </p:cNvPr>
          <p:cNvSpPr txBox="1"/>
          <p:nvPr/>
        </p:nvSpPr>
        <p:spPr>
          <a:xfrm>
            <a:off x="6430769" y="3457822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3498A83-3471-0FCA-8A93-848FD0FF91D2}"/>
              </a:ext>
            </a:extLst>
          </p:cNvPr>
          <p:cNvSpPr txBox="1"/>
          <p:nvPr/>
        </p:nvSpPr>
        <p:spPr>
          <a:xfrm>
            <a:off x="6989628" y="3457573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41B502B-8472-CD77-3400-8EE1B7BB78FB}"/>
              </a:ext>
            </a:extLst>
          </p:cNvPr>
          <p:cNvCxnSpPr>
            <a:cxnSpLocks/>
          </p:cNvCxnSpPr>
          <p:nvPr/>
        </p:nvCxnSpPr>
        <p:spPr>
          <a:xfrm>
            <a:off x="6538055" y="2033271"/>
            <a:ext cx="25603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627697B-86AD-F54D-E5A7-AB845381219C}"/>
              </a:ext>
            </a:extLst>
          </p:cNvPr>
          <p:cNvCxnSpPr>
            <a:cxnSpLocks/>
          </p:cNvCxnSpPr>
          <p:nvPr/>
        </p:nvCxnSpPr>
        <p:spPr>
          <a:xfrm>
            <a:off x="6538041" y="203327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AC2778A-88EC-0648-AA36-396E1B830535}"/>
              </a:ext>
            </a:extLst>
          </p:cNvPr>
          <p:cNvCxnSpPr>
            <a:cxnSpLocks/>
          </p:cNvCxnSpPr>
          <p:nvPr/>
        </p:nvCxnSpPr>
        <p:spPr>
          <a:xfrm>
            <a:off x="4697935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604AC30-F7EA-421A-BA46-7C380A7A89E1}"/>
              </a:ext>
            </a:extLst>
          </p:cNvPr>
          <p:cNvCxnSpPr>
            <a:cxnSpLocks/>
          </p:cNvCxnSpPr>
          <p:nvPr/>
        </p:nvCxnSpPr>
        <p:spPr>
          <a:xfrm>
            <a:off x="5254871" y="203327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35130C7-5DC9-DC1E-D780-CDB1BDEE0FB2}"/>
              </a:ext>
            </a:extLst>
          </p:cNvPr>
          <p:cNvCxnSpPr>
            <a:cxnSpLocks/>
          </p:cNvCxnSpPr>
          <p:nvPr/>
        </p:nvCxnSpPr>
        <p:spPr>
          <a:xfrm>
            <a:off x="3628605" y="1714500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DA26212-A682-BD04-4F30-46DB76105DA6}"/>
              </a:ext>
            </a:extLst>
          </p:cNvPr>
          <p:cNvCxnSpPr>
            <a:cxnSpLocks/>
          </p:cNvCxnSpPr>
          <p:nvPr/>
        </p:nvCxnSpPr>
        <p:spPr>
          <a:xfrm>
            <a:off x="8110005" y="1718311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F7F8C23-D75D-64F9-8171-F5C7D65EBCBB}"/>
              </a:ext>
            </a:extLst>
          </p:cNvPr>
          <p:cNvCxnSpPr>
            <a:cxnSpLocks/>
            <a:stCxn id="68" idx="5"/>
            <a:endCxn id="69" idx="2"/>
          </p:cNvCxnSpPr>
          <p:nvPr/>
        </p:nvCxnSpPr>
        <p:spPr>
          <a:xfrm>
            <a:off x="7783921" y="1717795"/>
            <a:ext cx="5828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96FD3671-4480-A976-7CF2-0E3061C4CF71}"/>
              </a:ext>
            </a:extLst>
          </p:cNvPr>
          <p:cNvSpPr>
            <a:spLocks noChangeAspect="1"/>
          </p:cNvSpPr>
          <p:nvPr/>
        </p:nvSpPr>
        <p:spPr>
          <a:xfrm>
            <a:off x="7624825" y="162635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DBFA34C-B016-AE4A-1B75-565696FA0300}"/>
              </a:ext>
            </a:extLst>
          </p:cNvPr>
          <p:cNvSpPr>
            <a:spLocks noChangeAspect="1"/>
          </p:cNvSpPr>
          <p:nvPr/>
        </p:nvSpPr>
        <p:spPr>
          <a:xfrm>
            <a:off x="8366778" y="162635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55E9544-0AC2-1D0C-A05F-B6F99019BF30}"/>
              </a:ext>
            </a:extLst>
          </p:cNvPr>
          <p:cNvSpPr txBox="1"/>
          <p:nvPr/>
        </p:nvSpPr>
        <p:spPr>
          <a:xfrm>
            <a:off x="7350735" y="1767534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dirty="0"/>
              <a:t>Kayınpeder</a:t>
            </a:r>
            <a:endParaRPr lang="en-US" sz="12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C233231-DCE4-C31B-D0EC-F39355FCD33D}"/>
              </a:ext>
            </a:extLst>
          </p:cNvPr>
          <p:cNvSpPr txBox="1"/>
          <p:nvPr/>
        </p:nvSpPr>
        <p:spPr>
          <a:xfrm>
            <a:off x="8103065" y="1763269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Kay</a:t>
            </a:r>
            <a:r>
              <a:rPr lang="tr-TR" sz="1000" dirty="0"/>
              <a:t>ı</a:t>
            </a:r>
            <a:r>
              <a:rPr lang="en-US" sz="1000" dirty="0"/>
              <a:t>n</a:t>
            </a:r>
            <a:r>
              <a:rPr lang="tr-TR" sz="1000" dirty="0"/>
              <a:t>valide</a:t>
            </a:r>
            <a:endParaRPr lang="en-US" sz="1200" dirty="0"/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0E45DA86-916C-729B-41B0-2013814D1BE0}"/>
              </a:ext>
            </a:extLst>
          </p:cNvPr>
          <p:cNvSpPr>
            <a:spLocks noChangeAspect="1"/>
          </p:cNvSpPr>
          <p:nvPr/>
        </p:nvSpPr>
        <p:spPr>
          <a:xfrm>
            <a:off x="2824901" y="162253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F6F8870-910F-19C0-3B5F-9414AEF4E2BE}"/>
              </a:ext>
            </a:extLst>
          </p:cNvPr>
          <p:cNvSpPr txBox="1"/>
          <p:nvPr/>
        </p:nvSpPr>
        <p:spPr>
          <a:xfrm>
            <a:off x="2710799" y="1756372"/>
            <a:ext cx="4443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Baba</a:t>
            </a:r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D807987-7316-3077-B68A-C9E5DC43549A}"/>
              </a:ext>
            </a:extLst>
          </p:cNvPr>
          <p:cNvSpPr txBox="1"/>
          <p:nvPr/>
        </p:nvSpPr>
        <p:spPr>
          <a:xfrm>
            <a:off x="4210389" y="1752714"/>
            <a:ext cx="4571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Anne</a:t>
            </a:r>
            <a:endParaRPr lang="en-US" sz="1200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1000458-8CD7-5C45-67DF-C77D9839D51B}"/>
              </a:ext>
            </a:extLst>
          </p:cNvPr>
          <p:cNvCxnSpPr>
            <a:cxnSpLocks/>
          </p:cNvCxnSpPr>
          <p:nvPr/>
        </p:nvCxnSpPr>
        <p:spPr>
          <a:xfrm>
            <a:off x="4144127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5AEC5BD-245A-C938-9422-2BBB5BAA53A0}"/>
              </a:ext>
            </a:extLst>
          </p:cNvPr>
          <p:cNvCxnSpPr>
            <a:cxnSpLocks/>
          </p:cNvCxnSpPr>
          <p:nvPr/>
        </p:nvCxnSpPr>
        <p:spPr>
          <a:xfrm>
            <a:off x="3416151" y="203327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7FF6AECC-CBBE-439C-A84E-31ADA567D2AB}"/>
              </a:ext>
            </a:extLst>
          </p:cNvPr>
          <p:cNvSpPr txBox="1"/>
          <p:nvPr/>
        </p:nvSpPr>
        <p:spPr>
          <a:xfrm>
            <a:off x="2333488" y="2319377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BE07B90-2E32-D5D9-193D-4032FB6D9CFB}"/>
              </a:ext>
            </a:extLst>
          </p:cNvPr>
          <p:cNvSpPr txBox="1"/>
          <p:nvPr/>
        </p:nvSpPr>
        <p:spPr>
          <a:xfrm>
            <a:off x="3017168" y="2321201"/>
            <a:ext cx="8547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Erkek</a:t>
            </a:r>
            <a:r>
              <a:rPr lang="en-US" sz="1000" dirty="0"/>
              <a:t> </a:t>
            </a:r>
            <a:r>
              <a:rPr lang="en-US" sz="1000" dirty="0" err="1"/>
              <a:t>Kardeş</a:t>
            </a:r>
            <a:endParaRPr lang="en-US" sz="1200" dirty="0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7DCA782-ABD1-183B-0176-259CB983399D}"/>
              </a:ext>
            </a:extLst>
          </p:cNvPr>
          <p:cNvCxnSpPr>
            <a:cxnSpLocks/>
          </p:cNvCxnSpPr>
          <p:nvPr/>
        </p:nvCxnSpPr>
        <p:spPr>
          <a:xfrm>
            <a:off x="2994089" y="2291160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19A1318-5F46-97DE-F357-79F7F3D2099E}"/>
              </a:ext>
            </a:extLst>
          </p:cNvPr>
          <p:cNvCxnSpPr>
            <a:cxnSpLocks/>
          </p:cNvCxnSpPr>
          <p:nvPr/>
        </p:nvCxnSpPr>
        <p:spPr>
          <a:xfrm>
            <a:off x="2720312" y="260611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C7CEA352-2227-CEA1-4866-8AB742F9DB95}"/>
              </a:ext>
            </a:extLst>
          </p:cNvPr>
          <p:cNvSpPr txBox="1"/>
          <p:nvPr/>
        </p:nvSpPr>
        <p:spPr>
          <a:xfrm>
            <a:off x="2459567" y="2918391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EA68E90-011B-CCD5-B913-7D649F86DE17}"/>
              </a:ext>
            </a:extLst>
          </p:cNvPr>
          <p:cNvSpPr txBox="1"/>
          <p:nvPr/>
        </p:nvSpPr>
        <p:spPr>
          <a:xfrm>
            <a:off x="3031760" y="2913551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35B2A1EC-EE65-7A50-D936-432981F90D85}"/>
              </a:ext>
            </a:extLst>
          </p:cNvPr>
          <p:cNvCxnSpPr>
            <a:cxnSpLocks/>
          </p:cNvCxnSpPr>
          <p:nvPr/>
        </p:nvCxnSpPr>
        <p:spPr>
          <a:xfrm>
            <a:off x="2722206" y="260476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9722A9C-6206-84E4-CAEE-EBE4C7B0BD08}"/>
              </a:ext>
            </a:extLst>
          </p:cNvPr>
          <p:cNvCxnSpPr>
            <a:cxnSpLocks/>
          </p:cNvCxnSpPr>
          <p:nvPr/>
        </p:nvCxnSpPr>
        <p:spPr>
          <a:xfrm>
            <a:off x="3279155" y="260476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>
            <a:extLst>
              <a:ext uri="{FF2B5EF4-FFF2-40B4-BE49-F238E27FC236}">
                <a16:creationId xmlns:a16="http://schemas.microsoft.com/office/drawing/2014/main" id="{8CBA6CFA-DADD-6A08-9A36-897B3C85D0A3}"/>
              </a:ext>
            </a:extLst>
          </p:cNvPr>
          <p:cNvSpPr>
            <a:spLocks noChangeAspect="1"/>
          </p:cNvSpPr>
          <p:nvPr/>
        </p:nvSpPr>
        <p:spPr>
          <a:xfrm>
            <a:off x="3188975" y="276224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F62A058C-CA25-94C1-ED0F-1F9EB7EC7DBA}"/>
              </a:ext>
            </a:extLst>
          </p:cNvPr>
          <p:cNvSpPr>
            <a:spLocks noChangeAspect="1"/>
          </p:cNvSpPr>
          <p:nvPr/>
        </p:nvSpPr>
        <p:spPr>
          <a:xfrm>
            <a:off x="2615502" y="276224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6DD692F-B12C-69F3-FDEA-B0659D1C085B}"/>
              </a:ext>
            </a:extLst>
          </p:cNvPr>
          <p:cNvCxnSpPr>
            <a:cxnSpLocks/>
          </p:cNvCxnSpPr>
          <p:nvPr/>
        </p:nvCxnSpPr>
        <p:spPr>
          <a:xfrm>
            <a:off x="3043644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79EB243-2F47-83E9-D7AB-2B85DF7E1D8C}"/>
              </a:ext>
            </a:extLst>
          </p:cNvPr>
          <p:cNvCxnSpPr>
            <a:cxnSpLocks/>
          </p:cNvCxnSpPr>
          <p:nvPr/>
        </p:nvCxnSpPr>
        <p:spPr>
          <a:xfrm>
            <a:off x="2484791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2CBEC12-A853-CAB9-600B-14C2C45B4D1C}"/>
              </a:ext>
            </a:extLst>
          </p:cNvPr>
          <p:cNvCxnSpPr>
            <a:cxnSpLocks/>
          </p:cNvCxnSpPr>
          <p:nvPr/>
        </p:nvCxnSpPr>
        <p:spPr>
          <a:xfrm>
            <a:off x="1976882" y="2032548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1DF8F92-C5D8-B5CA-EB7E-55CE07321789}"/>
              </a:ext>
            </a:extLst>
          </p:cNvPr>
          <p:cNvCxnSpPr>
            <a:cxnSpLocks/>
          </p:cNvCxnSpPr>
          <p:nvPr/>
        </p:nvCxnSpPr>
        <p:spPr>
          <a:xfrm>
            <a:off x="1236535" y="2591135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1220270-98C2-0A52-468D-3F5A9EB00F52}"/>
              </a:ext>
            </a:extLst>
          </p:cNvPr>
          <p:cNvCxnSpPr>
            <a:cxnSpLocks/>
          </p:cNvCxnSpPr>
          <p:nvPr/>
        </p:nvCxnSpPr>
        <p:spPr>
          <a:xfrm>
            <a:off x="1236526" y="2591135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Isosceles Triangle 101">
            <a:extLst>
              <a:ext uri="{FF2B5EF4-FFF2-40B4-BE49-F238E27FC236}">
                <a16:creationId xmlns:a16="http://schemas.microsoft.com/office/drawing/2014/main" id="{94A34ADA-6FA6-1201-B885-03BCA33491FA}"/>
              </a:ext>
            </a:extLst>
          </p:cNvPr>
          <p:cNvSpPr>
            <a:spLocks noChangeAspect="1"/>
          </p:cNvSpPr>
          <p:nvPr/>
        </p:nvSpPr>
        <p:spPr>
          <a:xfrm>
            <a:off x="1130464" y="274353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41DBB351-5B3C-60CB-54A2-27A8D1AFFEFB}"/>
              </a:ext>
            </a:extLst>
          </p:cNvPr>
          <p:cNvSpPr>
            <a:spLocks noChangeAspect="1"/>
          </p:cNvSpPr>
          <p:nvPr/>
        </p:nvSpPr>
        <p:spPr>
          <a:xfrm>
            <a:off x="1032927" y="219083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E57A98CE-F404-7111-7FD9-5B3F9FCACA87}"/>
              </a:ext>
            </a:extLst>
          </p:cNvPr>
          <p:cNvSpPr>
            <a:spLocks noChangeAspect="1"/>
          </p:cNvSpPr>
          <p:nvPr/>
        </p:nvSpPr>
        <p:spPr>
          <a:xfrm>
            <a:off x="1886821" y="219083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5A97910-06E8-136A-7012-B9988D6F0FD8}"/>
              </a:ext>
            </a:extLst>
          </p:cNvPr>
          <p:cNvSpPr txBox="1"/>
          <p:nvPr/>
        </p:nvSpPr>
        <p:spPr>
          <a:xfrm>
            <a:off x="884413" y="2321726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3A21F4-5EF4-B9B9-63F8-EEA6AC37F320}"/>
              </a:ext>
            </a:extLst>
          </p:cNvPr>
          <p:cNvSpPr txBox="1"/>
          <p:nvPr/>
        </p:nvSpPr>
        <p:spPr>
          <a:xfrm>
            <a:off x="1619252" y="2331472"/>
            <a:ext cx="7152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Kız</a:t>
            </a:r>
            <a:r>
              <a:rPr lang="en-US" sz="1000" dirty="0"/>
              <a:t> </a:t>
            </a:r>
            <a:r>
              <a:rPr lang="en-US" sz="1000" dirty="0" err="1"/>
              <a:t>Kardeş</a:t>
            </a:r>
            <a:endParaRPr lang="en-US" sz="1200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99085B4-890B-31B7-8156-1938DBD92FC4}"/>
              </a:ext>
            </a:extLst>
          </p:cNvPr>
          <p:cNvCxnSpPr>
            <a:cxnSpLocks/>
          </p:cNvCxnSpPr>
          <p:nvPr/>
        </p:nvCxnSpPr>
        <p:spPr>
          <a:xfrm>
            <a:off x="1795381" y="259795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72D49E17-7583-7EBE-CC7F-B43B56DE091E}"/>
              </a:ext>
            </a:extLst>
          </p:cNvPr>
          <p:cNvSpPr txBox="1"/>
          <p:nvPr/>
        </p:nvSpPr>
        <p:spPr>
          <a:xfrm>
            <a:off x="980599" y="2884975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91F9988-22B4-8213-56A6-A1DB18B6605F}"/>
              </a:ext>
            </a:extLst>
          </p:cNvPr>
          <p:cNvSpPr txBox="1"/>
          <p:nvPr/>
        </p:nvSpPr>
        <p:spPr>
          <a:xfrm>
            <a:off x="1545618" y="2884977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0C556B2A-0D92-F2CA-1EC1-3C9B461E1C01}"/>
              </a:ext>
            </a:extLst>
          </p:cNvPr>
          <p:cNvSpPr>
            <a:spLocks noChangeAspect="1"/>
          </p:cNvSpPr>
          <p:nvPr/>
        </p:nvSpPr>
        <p:spPr>
          <a:xfrm>
            <a:off x="1703941" y="274353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ECC4F60-AA7B-120A-D370-F49B3D65F25B}"/>
              </a:ext>
            </a:extLst>
          </p:cNvPr>
          <p:cNvCxnSpPr>
            <a:cxnSpLocks/>
          </p:cNvCxnSpPr>
          <p:nvPr/>
        </p:nvCxnSpPr>
        <p:spPr>
          <a:xfrm>
            <a:off x="1974635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A9287EBF-EA94-95EF-7630-7AA6F7CCC122}"/>
              </a:ext>
            </a:extLst>
          </p:cNvPr>
          <p:cNvCxnSpPr>
            <a:cxnSpLocks/>
          </p:cNvCxnSpPr>
          <p:nvPr/>
        </p:nvCxnSpPr>
        <p:spPr>
          <a:xfrm>
            <a:off x="3585273" y="203352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ED679A2-BD0B-4529-251D-57005CF1CA7D}"/>
              </a:ext>
            </a:extLst>
          </p:cNvPr>
          <p:cNvCxnSpPr>
            <a:cxnSpLocks/>
          </p:cNvCxnSpPr>
          <p:nvPr/>
        </p:nvCxnSpPr>
        <p:spPr>
          <a:xfrm>
            <a:off x="4186315" y="2273563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C2BA694-696C-D695-18DA-75246B3F6D04}"/>
              </a:ext>
            </a:extLst>
          </p:cNvPr>
          <p:cNvCxnSpPr>
            <a:cxnSpLocks/>
          </p:cNvCxnSpPr>
          <p:nvPr/>
        </p:nvCxnSpPr>
        <p:spPr>
          <a:xfrm>
            <a:off x="4413985" y="2275468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F02C955B-B8BA-9CB5-EDEA-012702A053DD}"/>
              </a:ext>
            </a:extLst>
          </p:cNvPr>
          <p:cNvSpPr>
            <a:spLocks noChangeAspect="1"/>
          </p:cNvSpPr>
          <p:nvPr/>
        </p:nvSpPr>
        <p:spPr>
          <a:xfrm>
            <a:off x="4027209" y="218021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388BB6AB-2947-DAD1-7E2E-EE20DE22744A}"/>
              </a:ext>
            </a:extLst>
          </p:cNvPr>
          <p:cNvSpPr>
            <a:spLocks noChangeAspect="1"/>
          </p:cNvSpPr>
          <p:nvPr/>
        </p:nvSpPr>
        <p:spPr>
          <a:xfrm>
            <a:off x="4600681" y="218021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17C4FA6-1633-A7CC-570E-3B43C13C20AF}"/>
              </a:ext>
            </a:extLst>
          </p:cNvPr>
          <p:cNvSpPr txBox="1"/>
          <p:nvPr/>
        </p:nvSpPr>
        <p:spPr>
          <a:xfrm>
            <a:off x="3890717" y="2311119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FB92C21-6B05-589A-82E4-62FD184813EE}"/>
              </a:ext>
            </a:extLst>
          </p:cNvPr>
          <p:cNvSpPr txBox="1"/>
          <p:nvPr/>
        </p:nvSpPr>
        <p:spPr>
          <a:xfrm>
            <a:off x="4450744" y="2311204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03AF7CB-F8F5-767F-9712-B3A3C70E325E}"/>
              </a:ext>
            </a:extLst>
          </p:cNvPr>
          <p:cNvCxnSpPr>
            <a:cxnSpLocks/>
          </p:cNvCxnSpPr>
          <p:nvPr/>
        </p:nvCxnSpPr>
        <p:spPr>
          <a:xfrm>
            <a:off x="4413985" y="258852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DD80727C-8D87-F60C-6EF1-9913A62975CA}"/>
              </a:ext>
            </a:extLst>
          </p:cNvPr>
          <p:cNvCxnSpPr>
            <a:cxnSpLocks/>
          </p:cNvCxnSpPr>
          <p:nvPr/>
        </p:nvCxnSpPr>
        <p:spPr>
          <a:xfrm>
            <a:off x="6621181" y="2857388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FDC6F7A2-ED7F-789C-310A-6E1CD0160917}"/>
              </a:ext>
            </a:extLst>
          </p:cNvPr>
          <p:cNvSpPr>
            <a:spLocks noChangeAspect="1"/>
          </p:cNvSpPr>
          <p:nvPr/>
        </p:nvSpPr>
        <p:spPr>
          <a:xfrm>
            <a:off x="6446793" y="2753360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4FF4F5EB-F83B-06A1-63E0-C0F52193DF3C}"/>
              </a:ext>
            </a:extLst>
          </p:cNvPr>
          <p:cNvSpPr>
            <a:spLocks noChangeAspect="1"/>
          </p:cNvSpPr>
          <p:nvPr/>
        </p:nvSpPr>
        <p:spPr>
          <a:xfrm>
            <a:off x="7258422" y="275335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BBA112C-7500-00B3-0817-C4BC711799EE}"/>
              </a:ext>
            </a:extLst>
          </p:cNvPr>
          <p:cNvCxnSpPr>
            <a:cxnSpLocks/>
          </p:cNvCxnSpPr>
          <p:nvPr/>
        </p:nvCxnSpPr>
        <p:spPr>
          <a:xfrm>
            <a:off x="1194934" y="2276493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0BC5C42-215D-8ECF-CD6B-A33A653B1483}"/>
              </a:ext>
            </a:extLst>
          </p:cNvPr>
          <p:cNvCxnSpPr>
            <a:cxnSpLocks/>
          </p:cNvCxnSpPr>
          <p:nvPr/>
        </p:nvCxnSpPr>
        <p:spPr>
          <a:xfrm>
            <a:off x="1512255" y="227648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4E862A5-EB7D-9C71-B085-F68F967F1B64}"/>
              </a:ext>
            </a:extLst>
          </p:cNvPr>
          <p:cNvCxnSpPr>
            <a:cxnSpLocks/>
          </p:cNvCxnSpPr>
          <p:nvPr/>
        </p:nvCxnSpPr>
        <p:spPr>
          <a:xfrm>
            <a:off x="2673970" y="2286874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712E930A-DFB5-880C-41F5-72CF6FA5F992}"/>
              </a:ext>
            </a:extLst>
          </p:cNvPr>
          <p:cNvSpPr>
            <a:spLocks noChangeAspect="1"/>
          </p:cNvSpPr>
          <p:nvPr/>
        </p:nvSpPr>
        <p:spPr>
          <a:xfrm>
            <a:off x="2488793" y="219083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0C0250D7-8B91-64FF-7F74-6CADECF78309}"/>
              </a:ext>
            </a:extLst>
          </p:cNvPr>
          <p:cNvSpPr>
            <a:spLocks noChangeAspect="1"/>
          </p:cNvSpPr>
          <p:nvPr/>
        </p:nvSpPr>
        <p:spPr>
          <a:xfrm>
            <a:off x="3310284" y="219083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5A7CC1A6-E59B-B142-F4EF-54E05D6FFF6A}"/>
              </a:ext>
            </a:extLst>
          </p:cNvPr>
          <p:cNvCxnSpPr>
            <a:cxnSpLocks/>
          </p:cNvCxnSpPr>
          <p:nvPr/>
        </p:nvCxnSpPr>
        <p:spPr>
          <a:xfrm>
            <a:off x="7135449" y="2280879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1E10193-FCAE-15EB-0EDD-063D70CAF4FF}"/>
              </a:ext>
            </a:extLst>
          </p:cNvPr>
          <p:cNvCxnSpPr>
            <a:cxnSpLocks/>
          </p:cNvCxnSpPr>
          <p:nvPr/>
        </p:nvCxnSpPr>
        <p:spPr>
          <a:xfrm>
            <a:off x="7363119" y="228278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4A54E3B-7FAE-1394-AD55-113024B26B60}"/>
              </a:ext>
            </a:extLst>
          </p:cNvPr>
          <p:cNvSpPr>
            <a:spLocks noChangeAspect="1"/>
          </p:cNvSpPr>
          <p:nvPr/>
        </p:nvSpPr>
        <p:spPr>
          <a:xfrm>
            <a:off x="6976342" y="218753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B12ED91A-FD65-1031-7390-2FEFE1135A2B}"/>
              </a:ext>
            </a:extLst>
          </p:cNvPr>
          <p:cNvSpPr>
            <a:spLocks noChangeAspect="1"/>
          </p:cNvSpPr>
          <p:nvPr/>
        </p:nvSpPr>
        <p:spPr>
          <a:xfrm>
            <a:off x="7549815" y="218753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638C0AB-AFB7-6F34-DEC8-92E6F5E77398}"/>
              </a:ext>
            </a:extLst>
          </p:cNvPr>
          <p:cNvSpPr txBox="1"/>
          <p:nvPr/>
        </p:nvSpPr>
        <p:spPr>
          <a:xfrm>
            <a:off x="7396069" y="2318521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705B2B3F-0EB9-93C9-0AFD-79C1AD7E88CA}"/>
              </a:ext>
            </a:extLst>
          </p:cNvPr>
          <p:cNvCxnSpPr>
            <a:cxnSpLocks/>
          </p:cNvCxnSpPr>
          <p:nvPr/>
        </p:nvCxnSpPr>
        <p:spPr>
          <a:xfrm>
            <a:off x="7363119" y="259584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940F3BC6-D629-0A0A-938B-5F089AC9ACFF}"/>
              </a:ext>
            </a:extLst>
          </p:cNvPr>
          <p:cNvSpPr txBox="1"/>
          <p:nvPr/>
        </p:nvSpPr>
        <p:spPr>
          <a:xfrm>
            <a:off x="6824561" y="2318521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79945883-C292-7900-E755-DC9E371E99C8}"/>
              </a:ext>
            </a:extLst>
          </p:cNvPr>
          <p:cNvCxnSpPr>
            <a:cxnSpLocks/>
          </p:cNvCxnSpPr>
          <p:nvPr/>
        </p:nvCxnSpPr>
        <p:spPr>
          <a:xfrm>
            <a:off x="8360869" y="203494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20694CE2-8043-4C98-E657-131A9FD92829}"/>
              </a:ext>
            </a:extLst>
          </p:cNvPr>
          <p:cNvSpPr txBox="1"/>
          <p:nvPr/>
        </p:nvSpPr>
        <p:spPr>
          <a:xfrm>
            <a:off x="7926542" y="2324272"/>
            <a:ext cx="8771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Kayın</a:t>
            </a:r>
            <a:r>
              <a:rPr lang="en-US" sz="1000" dirty="0"/>
              <a:t> </a:t>
            </a:r>
            <a:r>
              <a:rPr lang="en-US" sz="1000" dirty="0" err="1"/>
              <a:t>Birader</a:t>
            </a:r>
            <a:endParaRPr lang="en-US" sz="1200" dirty="0"/>
          </a:p>
        </p:txBody>
      </p:sp>
      <p:sp>
        <p:nvSpPr>
          <p:cNvPr id="145" name="Isosceles Triangle 144">
            <a:extLst>
              <a:ext uri="{FF2B5EF4-FFF2-40B4-BE49-F238E27FC236}">
                <a16:creationId xmlns:a16="http://schemas.microsoft.com/office/drawing/2014/main" id="{038B8846-6F82-ADEB-0405-3E15797DE888}"/>
              </a:ext>
            </a:extLst>
          </p:cNvPr>
          <p:cNvSpPr>
            <a:spLocks noChangeAspect="1"/>
          </p:cNvSpPr>
          <p:nvPr/>
        </p:nvSpPr>
        <p:spPr>
          <a:xfrm>
            <a:off x="8255006" y="219441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9EA58059-A623-0B45-B6FE-E9B8CD876C80}"/>
              </a:ext>
            </a:extLst>
          </p:cNvPr>
          <p:cNvCxnSpPr>
            <a:cxnSpLocks/>
          </p:cNvCxnSpPr>
          <p:nvPr/>
        </p:nvCxnSpPr>
        <p:spPr>
          <a:xfrm>
            <a:off x="9098475" y="203359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8444245A-FFB7-979C-BED1-67C42D288BF4}"/>
              </a:ext>
            </a:extLst>
          </p:cNvPr>
          <p:cNvSpPr txBox="1"/>
          <p:nvPr/>
        </p:nvSpPr>
        <p:spPr>
          <a:xfrm>
            <a:off x="8852265" y="232355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Baldız</a:t>
            </a:r>
            <a:endParaRPr lang="en-US" sz="12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DBE52466-099B-1594-016B-38FF20057E13}"/>
              </a:ext>
            </a:extLst>
          </p:cNvPr>
          <p:cNvSpPr txBox="1"/>
          <p:nvPr/>
        </p:nvSpPr>
        <p:spPr>
          <a:xfrm>
            <a:off x="9355969" y="2318855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Bacanak</a:t>
            </a:r>
            <a:endParaRPr lang="en-US" sz="1200" dirty="0"/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BD24C424-0A4B-4B23-0EF3-F054787C0E4A}"/>
              </a:ext>
            </a:extLst>
          </p:cNvPr>
          <p:cNvCxnSpPr>
            <a:cxnSpLocks/>
          </p:cNvCxnSpPr>
          <p:nvPr/>
        </p:nvCxnSpPr>
        <p:spPr>
          <a:xfrm>
            <a:off x="9189923" y="2281287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Isosceles Triangle 163">
            <a:extLst>
              <a:ext uri="{FF2B5EF4-FFF2-40B4-BE49-F238E27FC236}">
                <a16:creationId xmlns:a16="http://schemas.microsoft.com/office/drawing/2014/main" id="{C16601AB-A8E3-673C-2B7F-C8043A12E170}"/>
              </a:ext>
            </a:extLst>
          </p:cNvPr>
          <p:cNvSpPr>
            <a:spLocks noChangeAspect="1"/>
          </p:cNvSpPr>
          <p:nvPr/>
        </p:nvSpPr>
        <p:spPr>
          <a:xfrm>
            <a:off x="9558639" y="218198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6CC183CC-4C73-FB6B-1D98-31EB2EFA00B2}"/>
              </a:ext>
            </a:extLst>
          </p:cNvPr>
          <p:cNvSpPr>
            <a:spLocks noChangeAspect="1"/>
          </p:cNvSpPr>
          <p:nvPr/>
        </p:nvSpPr>
        <p:spPr>
          <a:xfrm>
            <a:off x="9007035" y="2189800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F5C58F87-FBF8-DFEB-6090-B57E4A9B6903}"/>
              </a:ext>
            </a:extLst>
          </p:cNvPr>
          <p:cNvCxnSpPr>
            <a:cxnSpLocks/>
          </p:cNvCxnSpPr>
          <p:nvPr/>
        </p:nvCxnSpPr>
        <p:spPr>
          <a:xfrm>
            <a:off x="2067359" y="114873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04860970-5191-F7F9-1816-EDAB860CD8A3}"/>
              </a:ext>
            </a:extLst>
          </p:cNvPr>
          <p:cNvSpPr txBox="1"/>
          <p:nvPr/>
        </p:nvSpPr>
        <p:spPr>
          <a:xfrm>
            <a:off x="1361884" y="1197588"/>
            <a:ext cx="7938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Büyük</a:t>
            </a:r>
            <a:r>
              <a:rPr lang="en-US" sz="1000" dirty="0"/>
              <a:t> Baba</a:t>
            </a:r>
            <a:endParaRPr lang="en-US" sz="1200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565D6158-64F1-1BB4-8998-C073CF0C49EE}"/>
              </a:ext>
            </a:extLst>
          </p:cNvPr>
          <p:cNvSpPr txBox="1"/>
          <p:nvPr/>
        </p:nvSpPr>
        <p:spPr>
          <a:xfrm>
            <a:off x="2031955" y="1194184"/>
            <a:ext cx="7040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Babaanne</a:t>
            </a:r>
            <a:endParaRPr lang="en-US" sz="1200" dirty="0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EF7B7BBB-100C-6C7D-2A4E-554ABCC67198}"/>
              </a:ext>
            </a:extLst>
          </p:cNvPr>
          <p:cNvSpPr>
            <a:spLocks noChangeAspect="1"/>
          </p:cNvSpPr>
          <p:nvPr/>
        </p:nvSpPr>
        <p:spPr>
          <a:xfrm>
            <a:off x="2272898" y="1060556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84A60C0-E02F-44F5-090F-E24600E117CE}"/>
              </a:ext>
            </a:extLst>
          </p:cNvPr>
          <p:cNvCxnSpPr>
            <a:cxnSpLocks/>
          </p:cNvCxnSpPr>
          <p:nvPr/>
        </p:nvCxnSpPr>
        <p:spPr>
          <a:xfrm>
            <a:off x="1850657" y="1148733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Isosceles Triangle 171">
            <a:extLst>
              <a:ext uri="{FF2B5EF4-FFF2-40B4-BE49-F238E27FC236}">
                <a16:creationId xmlns:a16="http://schemas.microsoft.com/office/drawing/2014/main" id="{167C05A0-1988-89D4-8E9D-BAEB583DD560}"/>
              </a:ext>
            </a:extLst>
          </p:cNvPr>
          <p:cNvSpPr>
            <a:spLocks noChangeAspect="1"/>
          </p:cNvSpPr>
          <p:nvPr/>
        </p:nvSpPr>
        <p:spPr>
          <a:xfrm>
            <a:off x="1689548" y="1060556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D3F1897-1999-900F-D633-C71118D9BBBD}"/>
              </a:ext>
            </a:extLst>
          </p:cNvPr>
          <p:cNvCxnSpPr>
            <a:cxnSpLocks/>
          </p:cNvCxnSpPr>
          <p:nvPr/>
        </p:nvCxnSpPr>
        <p:spPr>
          <a:xfrm>
            <a:off x="5338535" y="1149160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94C149F3-0F3B-B395-5D23-C6AD6BEDCB47}"/>
              </a:ext>
            </a:extLst>
          </p:cNvPr>
          <p:cNvSpPr txBox="1"/>
          <p:nvPr/>
        </p:nvSpPr>
        <p:spPr>
          <a:xfrm>
            <a:off x="4852265" y="1197661"/>
            <a:ext cx="4587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Dede</a:t>
            </a:r>
            <a:endParaRPr lang="en-US" sz="12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A0784F73-121E-91C3-F676-78FC5ADFF60E}"/>
              </a:ext>
            </a:extLst>
          </p:cNvPr>
          <p:cNvSpPr txBox="1"/>
          <p:nvPr/>
        </p:nvSpPr>
        <p:spPr>
          <a:xfrm>
            <a:off x="5303131" y="1194612"/>
            <a:ext cx="7168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Anneanne</a:t>
            </a:r>
            <a:endParaRPr lang="en-US" sz="1200" dirty="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C450057C-B003-CADA-55D3-7F8414DA961F}"/>
              </a:ext>
            </a:extLst>
          </p:cNvPr>
          <p:cNvSpPr>
            <a:spLocks noChangeAspect="1"/>
          </p:cNvSpPr>
          <p:nvPr/>
        </p:nvSpPr>
        <p:spPr>
          <a:xfrm>
            <a:off x="5544074" y="106098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5FE7449-8303-2ECF-7578-DEA02662736F}"/>
              </a:ext>
            </a:extLst>
          </p:cNvPr>
          <p:cNvCxnSpPr>
            <a:cxnSpLocks/>
          </p:cNvCxnSpPr>
          <p:nvPr/>
        </p:nvCxnSpPr>
        <p:spPr>
          <a:xfrm>
            <a:off x="5121833" y="114916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Isosceles Triangle 182">
            <a:extLst>
              <a:ext uri="{FF2B5EF4-FFF2-40B4-BE49-F238E27FC236}">
                <a16:creationId xmlns:a16="http://schemas.microsoft.com/office/drawing/2014/main" id="{AC1BDF14-5E5C-43E9-FEB5-37B999B2FC8A}"/>
              </a:ext>
            </a:extLst>
          </p:cNvPr>
          <p:cNvSpPr>
            <a:spLocks noChangeAspect="1"/>
          </p:cNvSpPr>
          <p:nvPr/>
        </p:nvSpPr>
        <p:spPr>
          <a:xfrm>
            <a:off x="4960724" y="106098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C057AC0A-B9C8-B026-E04E-A1C32016174A}"/>
              </a:ext>
            </a:extLst>
          </p:cNvPr>
          <p:cNvCxnSpPr>
            <a:cxnSpLocks/>
            <a:stCxn id="73" idx="5"/>
          </p:cNvCxnSpPr>
          <p:nvPr/>
        </p:nvCxnSpPr>
        <p:spPr>
          <a:xfrm flipV="1">
            <a:off x="2984009" y="1710724"/>
            <a:ext cx="1365019" cy="3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8D69E6C5-3B52-FD76-6741-6263B43204C9}"/>
              </a:ext>
            </a:extLst>
          </p:cNvPr>
          <p:cNvSpPr>
            <a:spLocks noChangeAspect="1"/>
          </p:cNvSpPr>
          <p:nvPr/>
        </p:nvSpPr>
        <p:spPr>
          <a:xfrm>
            <a:off x="4333446" y="162253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D1C203E-16AC-38DF-527C-DCC1CB2E35FB}"/>
              </a:ext>
            </a:extLst>
          </p:cNvPr>
          <p:cNvCxnSpPr>
            <a:cxnSpLocks/>
          </p:cNvCxnSpPr>
          <p:nvPr/>
        </p:nvCxnSpPr>
        <p:spPr>
          <a:xfrm>
            <a:off x="4429307" y="146483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4EF83FA-62E7-C856-775B-81E402F071CA}"/>
              </a:ext>
            </a:extLst>
          </p:cNvPr>
          <p:cNvCxnSpPr>
            <a:cxnSpLocks/>
          </p:cNvCxnSpPr>
          <p:nvPr/>
        </p:nvCxnSpPr>
        <p:spPr>
          <a:xfrm>
            <a:off x="6208817" y="146292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l 188">
            <a:extLst>
              <a:ext uri="{FF2B5EF4-FFF2-40B4-BE49-F238E27FC236}">
                <a16:creationId xmlns:a16="http://schemas.microsoft.com/office/drawing/2014/main" id="{FDC9069D-B507-1D98-940F-C9E38AEF0943}"/>
              </a:ext>
            </a:extLst>
          </p:cNvPr>
          <p:cNvSpPr>
            <a:spLocks noChangeAspect="1"/>
          </p:cNvSpPr>
          <p:nvPr/>
        </p:nvSpPr>
        <p:spPr>
          <a:xfrm>
            <a:off x="6117377" y="1621364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6CE2DEEE-A3CC-3431-6288-76CB83D918F8}"/>
              </a:ext>
            </a:extLst>
          </p:cNvPr>
          <p:cNvCxnSpPr>
            <a:cxnSpLocks/>
          </p:cNvCxnSpPr>
          <p:nvPr/>
        </p:nvCxnSpPr>
        <p:spPr>
          <a:xfrm>
            <a:off x="1149179" y="1462927"/>
            <a:ext cx="17839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2CA6FCD-1A18-3C0E-7941-09861D47AED1}"/>
              </a:ext>
            </a:extLst>
          </p:cNvPr>
          <p:cNvCxnSpPr>
            <a:cxnSpLocks/>
          </p:cNvCxnSpPr>
          <p:nvPr/>
        </p:nvCxnSpPr>
        <p:spPr>
          <a:xfrm>
            <a:off x="1149170" y="146292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7060A1DF-7EDC-D8D8-03D3-F40B9C5954EF}"/>
              </a:ext>
            </a:extLst>
          </p:cNvPr>
          <p:cNvCxnSpPr>
            <a:cxnSpLocks/>
          </p:cNvCxnSpPr>
          <p:nvPr/>
        </p:nvCxnSpPr>
        <p:spPr>
          <a:xfrm>
            <a:off x="2931221" y="1461024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B4FE28D5-4E02-0975-DC30-AB13BD0AC451}"/>
              </a:ext>
            </a:extLst>
          </p:cNvPr>
          <p:cNvCxnSpPr>
            <a:cxnSpLocks/>
          </p:cNvCxnSpPr>
          <p:nvPr/>
        </p:nvCxnSpPr>
        <p:spPr>
          <a:xfrm>
            <a:off x="5254883" y="260182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1732C45D-ED3F-BAAE-D8F5-7B60F0EA3260}"/>
              </a:ext>
            </a:extLst>
          </p:cNvPr>
          <p:cNvCxnSpPr>
            <a:cxnSpLocks/>
          </p:cNvCxnSpPr>
          <p:nvPr/>
        </p:nvCxnSpPr>
        <p:spPr>
          <a:xfrm>
            <a:off x="5811196" y="260177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4BB6D48B-1CE5-5E7E-0BC7-2C796CDDE597}"/>
              </a:ext>
            </a:extLst>
          </p:cNvPr>
          <p:cNvCxnSpPr>
            <a:cxnSpLocks/>
          </p:cNvCxnSpPr>
          <p:nvPr/>
        </p:nvCxnSpPr>
        <p:spPr>
          <a:xfrm>
            <a:off x="5979199" y="2601187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Isosceles Triangle 208">
            <a:extLst>
              <a:ext uri="{FF2B5EF4-FFF2-40B4-BE49-F238E27FC236}">
                <a16:creationId xmlns:a16="http://schemas.microsoft.com/office/drawing/2014/main" id="{34D0F766-B3B2-D552-A250-51930F1289E2}"/>
              </a:ext>
            </a:extLst>
          </p:cNvPr>
          <p:cNvSpPr>
            <a:spLocks noChangeAspect="1"/>
          </p:cNvSpPr>
          <p:nvPr/>
        </p:nvSpPr>
        <p:spPr>
          <a:xfrm>
            <a:off x="4897110" y="1618877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9120B692-9DED-7B2D-BC46-94697D63AD42}"/>
              </a:ext>
            </a:extLst>
          </p:cNvPr>
          <p:cNvSpPr txBox="1"/>
          <p:nvPr/>
        </p:nvSpPr>
        <p:spPr>
          <a:xfrm>
            <a:off x="4805363" y="1752714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Dayı</a:t>
            </a:r>
            <a:endParaRPr lang="en-US" sz="1200" dirty="0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ECFF38A2-E090-2A18-73CC-8EAA3EDCA4FD}"/>
              </a:ext>
            </a:extLst>
          </p:cNvPr>
          <p:cNvCxnSpPr>
            <a:cxnSpLocks/>
          </p:cNvCxnSpPr>
          <p:nvPr/>
        </p:nvCxnSpPr>
        <p:spPr>
          <a:xfrm>
            <a:off x="5002186" y="146239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CD9FB605-0532-D97A-01E3-E153C6FC6972}"/>
              </a:ext>
            </a:extLst>
          </p:cNvPr>
          <p:cNvSpPr txBox="1"/>
          <p:nvPr/>
        </p:nvSpPr>
        <p:spPr>
          <a:xfrm>
            <a:off x="5984209" y="1744111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Teyze</a:t>
            </a:r>
            <a:endParaRPr lang="en-US" sz="1200" dirty="0"/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38ED99BB-C193-1522-9F1F-4B41A010A7A4}"/>
              </a:ext>
            </a:extLst>
          </p:cNvPr>
          <p:cNvCxnSpPr>
            <a:cxnSpLocks/>
          </p:cNvCxnSpPr>
          <p:nvPr/>
        </p:nvCxnSpPr>
        <p:spPr>
          <a:xfrm>
            <a:off x="2322070" y="146130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Isosceles Triangle 214">
            <a:extLst>
              <a:ext uri="{FF2B5EF4-FFF2-40B4-BE49-F238E27FC236}">
                <a16:creationId xmlns:a16="http://schemas.microsoft.com/office/drawing/2014/main" id="{C50AFC0F-5E90-5EFE-F6B3-AF993808045F}"/>
              </a:ext>
            </a:extLst>
          </p:cNvPr>
          <p:cNvSpPr>
            <a:spLocks noChangeAspect="1"/>
          </p:cNvSpPr>
          <p:nvPr/>
        </p:nvSpPr>
        <p:spPr>
          <a:xfrm>
            <a:off x="1046564" y="161269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808255A-52D0-9C41-94B6-2CFEE6F0BB6D}"/>
              </a:ext>
            </a:extLst>
          </p:cNvPr>
          <p:cNvSpPr txBox="1"/>
          <p:nvPr/>
        </p:nvSpPr>
        <p:spPr>
          <a:xfrm>
            <a:off x="914309" y="1752686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Amca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A2C05F46-8670-30EF-F618-2BA79BC7D012}"/>
              </a:ext>
            </a:extLst>
          </p:cNvPr>
          <p:cNvSpPr txBox="1"/>
          <p:nvPr/>
        </p:nvSpPr>
        <p:spPr>
          <a:xfrm>
            <a:off x="2121135" y="1754794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Hala</a:t>
            </a:r>
            <a:endParaRPr lang="en-US" sz="1200" dirty="0"/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4F1DFDF-38EE-65D7-12AE-FAC51D4078F7}"/>
              </a:ext>
            </a:extLst>
          </p:cNvPr>
          <p:cNvCxnSpPr>
            <a:cxnSpLocks/>
          </p:cNvCxnSpPr>
          <p:nvPr/>
        </p:nvCxnSpPr>
        <p:spPr>
          <a:xfrm>
            <a:off x="4426093" y="1464665"/>
            <a:ext cx="17839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>
            <a:extLst>
              <a:ext uri="{FF2B5EF4-FFF2-40B4-BE49-F238E27FC236}">
                <a16:creationId xmlns:a16="http://schemas.microsoft.com/office/drawing/2014/main" id="{840D2D29-23CC-00E0-D122-BB3054276FC6}"/>
              </a:ext>
            </a:extLst>
          </p:cNvPr>
          <p:cNvSpPr txBox="1"/>
          <p:nvPr/>
        </p:nvSpPr>
        <p:spPr>
          <a:xfrm>
            <a:off x="1513124" y="1736438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9E3C7E19-E82C-D077-8271-913BD91A2A67}"/>
              </a:ext>
            </a:extLst>
          </p:cNvPr>
          <p:cNvCxnSpPr>
            <a:cxnSpLocks/>
          </p:cNvCxnSpPr>
          <p:nvPr/>
        </p:nvCxnSpPr>
        <p:spPr>
          <a:xfrm>
            <a:off x="1816265" y="171071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500F65C9-28C2-6956-6218-ECD3701C4077}"/>
              </a:ext>
            </a:extLst>
          </p:cNvPr>
          <p:cNvSpPr>
            <a:spLocks noChangeAspect="1"/>
          </p:cNvSpPr>
          <p:nvPr/>
        </p:nvSpPr>
        <p:spPr>
          <a:xfrm>
            <a:off x="2230631" y="161974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Isosceles Triangle 220">
            <a:extLst>
              <a:ext uri="{FF2B5EF4-FFF2-40B4-BE49-F238E27FC236}">
                <a16:creationId xmlns:a16="http://schemas.microsoft.com/office/drawing/2014/main" id="{FBF6F84E-708F-8E8B-8057-A659EAC51C28}"/>
              </a:ext>
            </a:extLst>
          </p:cNvPr>
          <p:cNvSpPr>
            <a:spLocks noChangeAspect="1"/>
          </p:cNvSpPr>
          <p:nvPr/>
        </p:nvSpPr>
        <p:spPr>
          <a:xfrm>
            <a:off x="1651118" y="159533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228FF932-ED07-0880-87EC-835F80CD14D1}"/>
              </a:ext>
            </a:extLst>
          </p:cNvPr>
          <p:cNvSpPr txBox="1"/>
          <p:nvPr/>
        </p:nvSpPr>
        <p:spPr>
          <a:xfrm>
            <a:off x="326881" y="1752684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E7F2E2E3-D242-7ED9-AF14-9F98ED35949C}"/>
              </a:ext>
            </a:extLst>
          </p:cNvPr>
          <p:cNvCxnSpPr>
            <a:cxnSpLocks/>
          </p:cNvCxnSpPr>
          <p:nvPr/>
        </p:nvCxnSpPr>
        <p:spPr>
          <a:xfrm>
            <a:off x="664549" y="171042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Oval 225">
            <a:extLst>
              <a:ext uri="{FF2B5EF4-FFF2-40B4-BE49-F238E27FC236}">
                <a16:creationId xmlns:a16="http://schemas.microsoft.com/office/drawing/2014/main" id="{95B0C6FA-3E20-3CBA-F13D-FE7E979D548C}"/>
              </a:ext>
            </a:extLst>
          </p:cNvPr>
          <p:cNvSpPr>
            <a:spLocks noChangeAspect="1"/>
          </p:cNvSpPr>
          <p:nvPr/>
        </p:nvSpPr>
        <p:spPr>
          <a:xfrm>
            <a:off x="481663" y="161893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629DF5C-CE22-A502-7D5E-97F8A0179B9A}"/>
              </a:ext>
            </a:extLst>
          </p:cNvPr>
          <p:cNvSpPr txBox="1"/>
          <p:nvPr/>
        </p:nvSpPr>
        <p:spPr>
          <a:xfrm>
            <a:off x="5322762" y="175723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B4CD1A1-51BD-191D-CE2A-D55390D86A02}"/>
              </a:ext>
            </a:extLst>
          </p:cNvPr>
          <p:cNvCxnSpPr>
            <a:cxnSpLocks/>
          </p:cNvCxnSpPr>
          <p:nvPr/>
        </p:nvCxnSpPr>
        <p:spPr>
          <a:xfrm>
            <a:off x="5058461" y="1711328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Oval 228">
            <a:extLst>
              <a:ext uri="{FF2B5EF4-FFF2-40B4-BE49-F238E27FC236}">
                <a16:creationId xmlns:a16="http://schemas.microsoft.com/office/drawing/2014/main" id="{6FF3C518-1485-0A17-45E0-32394F15F7D3}"/>
              </a:ext>
            </a:extLst>
          </p:cNvPr>
          <p:cNvSpPr>
            <a:spLocks noChangeAspect="1"/>
          </p:cNvSpPr>
          <p:nvPr/>
        </p:nvSpPr>
        <p:spPr>
          <a:xfrm>
            <a:off x="5472827" y="162035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Isosceles Triangle 229">
            <a:extLst>
              <a:ext uri="{FF2B5EF4-FFF2-40B4-BE49-F238E27FC236}">
                <a16:creationId xmlns:a16="http://schemas.microsoft.com/office/drawing/2014/main" id="{12B3A081-8EC7-6F5B-B82A-5E73A81333E1}"/>
              </a:ext>
            </a:extLst>
          </p:cNvPr>
          <p:cNvSpPr>
            <a:spLocks noChangeAspect="1"/>
          </p:cNvSpPr>
          <p:nvPr/>
        </p:nvSpPr>
        <p:spPr>
          <a:xfrm>
            <a:off x="6691190" y="161269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8AE7664D-54B1-95D9-6F4D-D212B7D5CEE7}"/>
              </a:ext>
            </a:extLst>
          </p:cNvPr>
          <p:cNvSpPr txBox="1"/>
          <p:nvPr/>
        </p:nvSpPr>
        <p:spPr>
          <a:xfrm>
            <a:off x="6558929" y="1752692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CB4E0C2C-218C-97FE-9903-00D28649B7D6}"/>
              </a:ext>
            </a:extLst>
          </p:cNvPr>
          <p:cNvCxnSpPr>
            <a:cxnSpLocks/>
          </p:cNvCxnSpPr>
          <p:nvPr/>
        </p:nvCxnSpPr>
        <p:spPr>
          <a:xfrm>
            <a:off x="6309175" y="171042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15D5BFF-3778-2279-D1CC-E5D43E5EF460}"/>
              </a:ext>
            </a:extLst>
          </p:cNvPr>
          <p:cNvSpPr txBox="1"/>
          <p:nvPr/>
        </p:nvSpPr>
        <p:spPr>
          <a:xfrm>
            <a:off x="2888303" y="398207"/>
            <a:ext cx="482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Turkish Kinship Terms (with in-law terms for men)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B7D669-E548-2650-31FF-0949BCC0E589}"/>
              </a:ext>
            </a:extLst>
          </p:cNvPr>
          <p:cNvSpPr txBox="1"/>
          <p:nvPr/>
        </p:nvSpPr>
        <p:spPr>
          <a:xfrm>
            <a:off x="2862429" y="3971301"/>
            <a:ext cx="4911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https://www.turkishtextbook.com/familial-terms/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61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C3297F-0CE6-8CF2-1D58-374A2EDD8343}"/>
              </a:ext>
            </a:extLst>
          </p:cNvPr>
          <p:cNvCxnSpPr>
            <a:cxnSpLocks/>
          </p:cNvCxnSpPr>
          <p:nvPr/>
        </p:nvCxnSpPr>
        <p:spPr>
          <a:xfrm>
            <a:off x="5316832" y="2286000"/>
            <a:ext cx="11375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0A7B3B-180E-034B-8143-3962D1E07D25}"/>
              </a:ext>
            </a:extLst>
          </p:cNvPr>
          <p:cNvCxnSpPr>
            <a:cxnSpLocks/>
          </p:cNvCxnSpPr>
          <p:nvPr/>
        </p:nvCxnSpPr>
        <p:spPr>
          <a:xfrm>
            <a:off x="5902603" y="2288767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C1628B-3C7B-599C-0E15-AC31DF3EADF7}"/>
              </a:ext>
            </a:extLst>
          </p:cNvPr>
          <p:cNvCxnSpPr>
            <a:cxnSpLocks/>
          </p:cNvCxnSpPr>
          <p:nvPr/>
        </p:nvCxnSpPr>
        <p:spPr>
          <a:xfrm>
            <a:off x="5256165" y="260096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19CA52-0762-1A73-CD80-1A993315E540}"/>
              </a:ext>
            </a:extLst>
          </p:cNvPr>
          <p:cNvCxnSpPr>
            <a:cxnSpLocks/>
          </p:cNvCxnSpPr>
          <p:nvPr/>
        </p:nvCxnSpPr>
        <p:spPr>
          <a:xfrm>
            <a:off x="6538233" y="260096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6C6668FF-9F66-1328-DACF-BC91FD8EC967}"/>
              </a:ext>
            </a:extLst>
          </p:cNvPr>
          <p:cNvSpPr>
            <a:spLocks noChangeAspect="1"/>
          </p:cNvSpPr>
          <p:nvPr/>
        </p:nvSpPr>
        <p:spPr>
          <a:xfrm>
            <a:off x="5150104" y="2753360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53D434-DAD6-6CF3-6D26-82E55927723D}"/>
              </a:ext>
            </a:extLst>
          </p:cNvPr>
          <p:cNvSpPr txBox="1"/>
          <p:nvPr/>
        </p:nvSpPr>
        <p:spPr>
          <a:xfrm>
            <a:off x="5063453" y="2325462"/>
            <a:ext cx="3866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Ben</a:t>
            </a:r>
            <a:endParaRPr lang="en-US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FEE94E-E0DD-8F57-39EB-21F2BC41792B}"/>
              </a:ext>
            </a:extLst>
          </p:cNvPr>
          <p:cNvSpPr txBox="1"/>
          <p:nvPr/>
        </p:nvSpPr>
        <p:spPr>
          <a:xfrm>
            <a:off x="6316048" y="2335472"/>
            <a:ext cx="4347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Koca</a:t>
            </a:r>
            <a:endParaRPr 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448106-7E4B-3D94-D87A-24976A200168}"/>
              </a:ext>
            </a:extLst>
          </p:cNvPr>
          <p:cNvSpPr txBox="1"/>
          <p:nvPr/>
        </p:nvSpPr>
        <p:spPr>
          <a:xfrm>
            <a:off x="5038798" y="2887992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Oğul</a:t>
            </a:r>
            <a:endParaRPr lang="en-US" sz="1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70565E-F87A-A2AD-901B-67B3F1337E84}"/>
              </a:ext>
            </a:extLst>
          </p:cNvPr>
          <p:cNvSpPr txBox="1"/>
          <p:nvPr/>
        </p:nvSpPr>
        <p:spPr>
          <a:xfrm>
            <a:off x="6372162" y="2887991"/>
            <a:ext cx="3321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Kız</a:t>
            </a:r>
            <a:endParaRPr lang="en-US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43163E8-CE94-2A5E-B5A4-A549A459B649}"/>
              </a:ext>
            </a:extLst>
          </p:cNvPr>
          <p:cNvCxnSpPr>
            <a:cxnSpLocks/>
            <a:stCxn id="29" idx="6"/>
          </p:cNvCxnSpPr>
          <p:nvPr/>
        </p:nvCxnSpPr>
        <p:spPr>
          <a:xfrm>
            <a:off x="4510556" y="2844814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B8A2D0AA-6809-9DA1-676C-1E9FCB2E8090}"/>
              </a:ext>
            </a:extLst>
          </p:cNvPr>
          <p:cNvSpPr>
            <a:spLocks noChangeAspect="1"/>
          </p:cNvSpPr>
          <p:nvPr/>
        </p:nvSpPr>
        <p:spPr>
          <a:xfrm>
            <a:off x="4327665" y="2753360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44C327F-D6C3-6E02-0B81-E56E26CB0BEA}"/>
              </a:ext>
            </a:extLst>
          </p:cNvPr>
          <p:cNvCxnSpPr>
            <a:cxnSpLocks/>
          </p:cNvCxnSpPr>
          <p:nvPr/>
        </p:nvCxnSpPr>
        <p:spPr>
          <a:xfrm>
            <a:off x="4827874" y="2844799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0C4700F-E8C7-2FE8-7BF0-2BD7B2D814E6}"/>
              </a:ext>
            </a:extLst>
          </p:cNvPr>
          <p:cNvSpPr txBox="1"/>
          <p:nvPr/>
        </p:nvSpPr>
        <p:spPr>
          <a:xfrm>
            <a:off x="4190531" y="2897884"/>
            <a:ext cx="4539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Gelin</a:t>
            </a:r>
            <a:endParaRPr lang="en-US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8C66C9-B5D6-B694-B134-96CA587F68F4}"/>
              </a:ext>
            </a:extLst>
          </p:cNvPr>
          <p:cNvSpPr txBox="1"/>
          <p:nvPr/>
        </p:nvSpPr>
        <p:spPr>
          <a:xfrm>
            <a:off x="7099033" y="2887991"/>
            <a:ext cx="5309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Damat</a:t>
            </a:r>
            <a:endParaRPr lang="en-US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F6E55DD-D826-C2DF-1F6D-706FE96A20DD}"/>
              </a:ext>
            </a:extLst>
          </p:cNvPr>
          <p:cNvCxnSpPr>
            <a:cxnSpLocks/>
          </p:cNvCxnSpPr>
          <p:nvPr/>
        </p:nvCxnSpPr>
        <p:spPr>
          <a:xfrm>
            <a:off x="4554099" y="315975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CC0DB95-AD1B-40C5-8A50-1336AADFCAE7}"/>
              </a:ext>
            </a:extLst>
          </p:cNvPr>
          <p:cNvCxnSpPr>
            <a:cxnSpLocks/>
          </p:cNvCxnSpPr>
          <p:nvPr/>
        </p:nvCxnSpPr>
        <p:spPr>
          <a:xfrm>
            <a:off x="4555993" y="315976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751387A-3735-3B30-6834-6BAA3F7EDB2C}"/>
              </a:ext>
            </a:extLst>
          </p:cNvPr>
          <p:cNvCxnSpPr>
            <a:cxnSpLocks/>
          </p:cNvCxnSpPr>
          <p:nvPr/>
        </p:nvCxnSpPr>
        <p:spPr>
          <a:xfrm>
            <a:off x="5112941" y="315976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0B25A64-F5EF-B6D1-1329-FFEABAA621F9}"/>
              </a:ext>
            </a:extLst>
          </p:cNvPr>
          <p:cNvSpPr>
            <a:spLocks noChangeAspect="1"/>
          </p:cNvSpPr>
          <p:nvPr/>
        </p:nvSpPr>
        <p:spPr>
          <a:xfrm>
            <a:off x="5021501" y="331215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37A6DDC9-A62D-004B-740B-65B2BD3EA2CE}"/>
              </a:ext>
            </a:extLst>
          </p:cNvPr>
          <p:cNvSpPr>
            <a:spLocks noChangeAspect="1"/>
          </p:cNvSpPr>
          <p:nvPr/>
        </p:nvSpPr>
        <p:spPr>
          <a:xfrm>
            <a:off x="4448028" y="331215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BA9DCCA-4881-9C72-FF85-DAA54EBAB20B}"/>
              </a:ext>
            </a:extLst>
          </p:cNvPr>
          <p:cNvSpPr txBox="1"/>
          <p:nvPr/>
        </p:nvSpPr>
        <p:spPr>
          <a:xfrm>
            <a:off x="4301276" y="3444562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0B6DFE-D4C8-154E-BED3-23757EA8D809}"/>
              </a:ext>
            </a:extLst>
          </p:cNvPr>
          <p:cNvSpPr txBox="1"/>
          <p:nvPr/>
        </p:nvSpPr>
        <p:spPr>
          <a:xfrm>
            <a:off x="4865918" y="3448684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7465CD9-D527-3460-F2D2-22ADCEE2A8ED}"/>
              </a:ext>
            </a:extLst>
          </p:cNvPr>
          <p:cNvCxnSpPr>
            <a:cxnSpLocks/>
          </p:cNvCxnSpPr>
          <p:nvPr/>
        </p:nvCxnSpPr>
        <p:spPr>
          <a:xfrm>
            <a:off x="6951581" y="2853689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73E6EE4-372A-8DE0-2806-6330C144AF7E}"/>
              </a:ext>
            </a:extLst>
          </p:cNvPr>
          <p:cNvCxnSpPr>
            <a:cxnSpLocks/>
          </p:cNvCxnSpPr>
          <p:nvPr/>
        </p:nvCxnSpPr>
        <p:spPr>
          <a:xfrm>
            <a:off x="6677803" y="3168648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02E7C48-E133-10C1-165D-372DDF5D3927}"/>
              </a:ext>
            </a:extLst>
          </p:cNvPr>
          <p:cNvCxnSpPr>
            <a:cxnSpLocks/>
          </p:cNvCxnSpPr>
          <p:nvPr/>
        </p:nvCxnSpPr>
        <p:spPr>
          <a:xfrm>
            <a:off x="6679698" y="3168648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FA35CBD-2FA3-5595-D98A-2C1A81C718F4}"/>
              </a:ext>
            </a:extLst>
          </p:cNvPr>
          <p:cNvCxnSpPr>
            <a:cxnSpLocks/>
          </p:cNvCxnSpPr>
          <p:nvPr/>
        </p:nvCxnSpPr>
        <p:spPr>
          <a:xfrm>
            <a:off x="7236647" y="3168648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E913A812-965C-9D5F-D29E-04B3755F197D}"/>
              </a:ext>
            </a:extLst>
          </p:cNvPr>
          <p:cNvSpPr>
            <a:spLocks noChangeAspect="1"/>
          </p:cNvSpPr>
          <p:nvPr/>
        </p:nvSpPr>
        <p:spPr>
          <a:xfrm>
            <a:off x="7145207" y="3321048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454A4C18-C814-A5A8-57E8-00527A3B7A51}"/>
              </a:ext>
            </a:extLst>
          </p:cNvPr>
          <p:cNvSpPr>
            <a:spLocks noChangeAspect="1"/>
          </p:cNvSpPr>
          <p:nvPr/>
        </p:nvSpPr>
        <p:spPr>
          <a:xfrm>
            <a:off x="6571734" y="3321048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4B9BEE3-9882-ACB1-A186-71D03C411CE5}"/>
              </a:ext>
            </a:extLst>
          </p:cNvPr>
          <p:cNvSpPr txBox="1"/>
          <p:nvPr/>
        </p:nvSpPr>
        <p:spPr>
          <a:xfrm>
            <a:off x="6430769" y="3457822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3498A83-3471-0FCA-8A93-848FD0FF91D2}"/>
              </a:ext>
            </a:extLst>
          </p:cNvPr>
          <p:cNvSpPr txBox="1"/>
          <p:nvPr/>
        </p:nvSpPr>
        <p:spPr>
          <a:xfrm>
            <a:off x="6989628" y="3457573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Torun</a:t>
            </a:r>
            <a:endParaRPr lang="en-US" sz="1200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41B502B-8472-CD77-3400-8EE1B7BB78FB}"/>
              </a:ext>
            </a:extLst>
          </p:cNvPr>
          <p:cNvCxnSpPr>
            <a:cxnSpLocks/>
          </p:cNvCxnSpPr>
          <p:nvPr/>
        </p:nvCxnSpPr>
        <p:spPr>
          <a:xfrm>
            <a:off x="6538055" y="2033271"/>
            <a:ext cx="25603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627697B-86AD-F54D-E5A7-AB845381219C}"/>
              </a:ext>
            </a:extLst>
          </p:cNvPr>
          <p:cNvCxnSpPr>
            <a:cxnSpLocks/>
          </p:cNvCxnSpPr>
          <p:nvPr/>
        </p:nvCxnSpPr>
        <p:spPr>
          <a:xfrm>
            <a:off x="6538041" y="203327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AC2778A-88EC-0648-AA36-396E1B830535}"/>
              </a:ext>
            </a:extLst>
          </p:cNvPr>
          <p:cNvCxnSpPr>
            <a:cxnSpLocks/>
          </p:cNvCxnSpPr>
          <p:nvPr/>
        </p:nvCxnSpPr>
        <p:spPr>
          <a:xfrm>
            <a:off x="4697935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604AC30-F7EA-421A-BA46-7C380A7A89E1}"/>
              </a:ext>
            </a:extLst>
          </p:cNvPr>
          <p:cNvCxnSpPr>
            <a:cxnSpLocks/>
          </p:cNvCxnSpPr>
          <p:nvPr/>
        </p:nvCxnSpPr>
        <p:spPr>
          <a:xfrm>
            <a:off x="5254871" y="203327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35130C7-5DC9-DC1E-D780-CDB1BDEE0FB2}"/>
              </a:ext>
            </a:extLst>
          </p:cNvPr>
          <p:cNvCxnSpPr>
            <a:cxnSpLocks/>
          </p:cNvCxnSpPr>
          <p:nvPr/>
        </p:nvCxnSpPr>
        <p:spPr>
          <a:xfrm>
            <a:off x="3628605" y="1714500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DA26212-A682-BD04-4F30-46DB76105DA6}"/>
              </a:ext>
            </a:extLst>
          </p:cNvPr>
          <p:cNvCxnSpPr>
            <a:cxnSpLocks/>
          </p:cNvCxnSpPr>
          <p:nvPr/>
        </p:nvCxnSpPr>
        <p:spPr>
          <a:xfrm>
            <a:off x="8110005" y="1718311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F7F8C23-D75D-64F9-8171-F5C7D65EBCBB}"/>
              </a:ext>
            </a:extLst>
          </p:cNvPr>
          <p:cNvCxnSpPr>
            <a:cxnSpLocks/>
            <a:stCxn id="68" idx="5"/>
            <a:endCxn id="69" idx="2"/>
          </p:cNvCxnSpPr>
          <p:nvPr/>
        </p:nvCxnSpPr>
        <p:spPr>
          <a:xfrm>
            <a:off x="7783921" y="1717795"/>
            <a:ext cx="5828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96FD3671-4480-A976-7CF2-0E3061C4CF71}"/>
              </a:ext>
            </a:extLst>
          </p:cNvPr>
          <p:cNvSpPr>
            <a:spLocks noChangeAspect="1"/>
          </p:cNvSpPr>
          <p:nvPr/>
        </p:nvSpPr>
        <p:spPr>
          <a:xfrm>
            <a:off x="7624825" y="162635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DBFA34C-B016-AE4A-1B75-565696FA0300}"/>
              </a:ext>
            </a:extLst>
          </p:cNvPr>
          <p:cNvSpPr>
            <a:spLocks noChangeAspect="1"/>
          </p:cNvSpPr>
          <p:nvPr/>
        </p:nvSpPr>
        <p:spPr>
          <a:xfrm>
            <a:off x="8366778" y="162635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55E9544-0AC2-1D0C-A05F-B6F99019BF30}"/>
              </a:ext>
            </a:extLst>
          </p:cNvPr>
          <p:cNvSpPr txBox="1"/>
          <p:nvPr/>
        </p:nvSpPr>
        <p:spPr>
          <a:xfrm>
            <a:off x="7350735" y="1767534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dirty="0"/>
              <a:t>Kayınpeder</a:t>
            </a:r>
            <a:endParaRPr lang="en-US" sz="12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C233231-DCE4-C31B-D0EC-F39355FCD33D}"/>
              </a:ext>
            </a:extLst>
          </p:cNvPr>
          <p:cNvSpPr txBox="1"/>
          <p:nvPr/>
        </p:nvSpPr>
        <p:spPr>
          <a:xfrm>
            <a:off x="8103065" y="1763269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Kay</a:t>
            </a:r>
            <a:r>
              <a:rPr lang="tr-TR" sz="1000" dirty="0"/>
              <a:t>ı</a:t>
            </a:r>
            <a:r>
              <a:rPr lang="en-US" sz="1000" dirty="0"/>
              <a:t>n</a:t>
            </a:r>
            <a:r>
              <a:rPr lang="tr-TR" sz="1000" dirty="0"/>
              <a:t>valide</a:t>
            </a:r>
            <a:endParaRPr lang="en-US" sz="1200" dirty="0"/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0E45DA86-916C-729B-41B0-2013814D1BE0}"/>
              </a:ext>
            </a:extLst>
          </p:cNvPr>
          <p:cNvSpPr>
            <a:spLocks noChangeAspect="1"/>
          </p:cNvSpPr>
          <p:nvPr/>
        </p:nvSpPr>
        <p:spPr>
          <a:xfrm>
            <a:off x="2824901" y="162253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F6F8870-910F-19C0-3B5F-9414AEF4E2BE}"/>
              </a:ext>
            </a:extLst>
          </p:cNvPr>
          <p:cNvSpPr txBox="1"/>
          <p:nvPr/>
        </p:nvSpPr>
        <p:spPr>
          <a:xfrm>
            <a:off x="2710799" y="1756372"/>
            <a:ext cx="4443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Baba</a:t>
            </a:r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D807987-7316-3077-B68A-C9E5DC43549A}"/>
              </a:ext>
            </a:extLst>
          </p:cNvPr>
          <p:cNvSpPr txBox="1"/>
          <p:nvPr/>
        </p:nvSpPr>
        <p:spPr>
          <a:xfrm>
            <a:off x="4210389" y="1752714"/>
            <a:ext cx="4571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Anne</a:t>
            </a:r>
            <a:endParaRPr lang="en-US" sz="1200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1000458-8CD7-5C45-67DF-C77D9839D51B}"/>
              </a:ext>
            </a:extLst>
          </p:cNvPr>
          <p:cNvCxnSpPr>
            <a:cxnSpLocks/>
          </p:cNvCxnSpPr>
          <p:nvPr/>
        </p:nvCxnSpPr>
        <p:spPr>
          <a:xfrm>
            <a:off x="4144127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5AEC5BD-245A-C938-9422-2BBB5BAA53A0}"/>
              </a:ext>
            </a:extLst>
          </p:cNvPr>
          <p:cNvCxnSpPr>
            <a:cxnSpLocks/>
          </p:cNvCxnSpPr>
          <p:nvPr/>
        </p:nvCxnSpPr>
        <p:spPr>
          <a:xfrm>
            <a:off x="3416151" y="203327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7FF6AECC-CBBE-439C-A84E-31ADA567D2AB}"/>
              </a:ext>
            </a:extLst>
          </p:cNvPr>
          <p:cNvSpPr txBox="1"/>
          <p:nvPr/>
        </p:nvSpPr>
        <p:spPr>
          <a:xfrm>
            <a:off x="2333488" y="2319377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BE07B90-2E32-D5D9-193D-4032FB6D9CFB}"/>
              </a:ext>
            </a:extLst>
          </p:cNvPr>
          <p:cNvSpPr txBox="1"/>
          <p:nvPr/>
        </p:nvSpPr>
        <p:spPr>
          <a:xfrm>
            <a:off x="3017168" y="2321201"/>
            <a:ext cx="8547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Erkek</a:t>
            </a:r>
            <a:r>
              <a:rPr lang="en-US" sz="1000" dirty="0"/>
              <a:t> </a:t>
            </a:r>
            <a:r>
              <a:rPr lang="en-US" sz="1000" dirty="0" err="1"/>
              <a:t>Kardeş</a:t>
            </a:r>
            <a:endParaRPr lang="en-US" sz="1200" dirty="0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7DCA782-ABD1-183B-0176-259CB983399D}"/>
              </a:ext>
            </a:extLst>
          </p:cNvPr>
          <p:cNvCxnSpPr>
            <a:cxnSpLocks/>
          </p:cNvCxnSpPr>
          <p:nvPr/>
        </p:nvCxnSpPr>
        <p:spPr>
          <a:xfrm>
            <a:off x="2994089" y="2291160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19A1318-5F46-97DE-F357-79F7F3D2099E}"/>
              </a:ext>
            </a:extLst>
          </p:cNvPr>
          <p:cNvCxnSpPr>
            <a:cxnSpLocks/>
          </p:cNvCxnSpPr>
          <p:nvPr/>
        </p:nvCxnSpPr>
        <p:spPr>
          <a:xfrm>
            <a:off x="2720312" y="260611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C7CEA352-2227-CEA1-4866-8AB742F9DB95}"/>
              </a:ext>
            </a:extLst>
          </p:cNvPr>
          <p:cNvSpPr txBox="1"/>
          <p:nvPr/>
        </p:nvSpPr>
        <p:spPr>
          <a:xfrm>
            <a:off x="2459567" y="2918391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EA68E90-011B-CCD5-B913-7D649F86DE17}"/>
              </a:ext>
            </a:extLst>
          </p:cNvPr>
          <p:cNvSpPr txBox="1"/>
          <p:nvPr/>
        </p:nvSpPr>
        <p:spPr>
          <a:xfrm>
            <a:off x="3031760" y="2913551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35B2A1EC-EE65-7A50-D936-432981F90D85}"/>
              </a:ext>
            </a:extLst>
          </p:cNvPr>
          <p:cNvCxnSpPr>
            <a:cxnSpLocks/>
          </p:cNvCxnSpPr>
          <p:nvPr/>
        </p:nvCxnSpPr>
        <p:spPr>
          <a:xfrm>
            <a:off x="2722206" y="260476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9722A9C-6206-84E4-CAEE-EBE4C7B0BD08}"/>
              </a:ext>
            </a:extLst>
          </p:cNvPr>
          <p:cNvCxnSpPr>
            <a:cxnSpLocks/>
          </p:cNvCxnSpPr>
          <p:nvPr/>
        </p:nvCxnSpPr>
        <p:spPr>
          <a:xfrm>
            <a:off x="3279155" y="260476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>
            <a:extLst>
              <a:ext uri="{FF2B5EF4-FFF2-40B4-BE49-F238E27FC236}">
                <a16:creationId xmlns:a16="http://schemas.microsoft.com/office/drawing/2014/main" id="{8CBA6CFA-DADD-6A08-9A36-897B3C85D0A3}"/>
              </a:ext>
            </a:extLst>
          </p:cNvPr>
          <p:cNvSpPr>
            <a:spLocks noChangeAspect="1"/>
          </p:cNvSpPr>
          <p:nvPr/>
        </p:nvSpPr>
        <p:spPr>
          <a:xfrm>
            <a:off x="3188975" y="276224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F62A058C-CA25-94C1-ED0F-1F9EB7EC7DBA}"/>
              </a:ext>
            </a:extLst>
          </p:cNvPr>
          <p:cNvSpPr>
            <a:spLocks noChangeAspect="1"/>
          </p:cNvSpPr>
          <p:nvPr/>
        </p:nvSpPr>
        <p:spPr>
          <a:xfrm>
            <a:off x="2615502" y="276224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6DD692F-B12C-69F3-FDEA-B0659D1C085B}"/>
              </a:ext>
            </a:extLst>
          </p:cNvPr>
          <p:cNvCxnSpPr>
            <a:cxnSpLocks/>
          </p:cNvCxnSpPr>
          <p:nvPr/>
        </p:nvCxnSpPr>
        <p:spPr>
          <a:xfrm>
            <a:off x="3043644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79EB243-2F47-83E9-D7AB-2B85DF7E1D8C}"/>
              </a:ext>
            </a:extLst>
          </p:cNvPr>
          <p:cNvCxnSpPr>
            <a:cxnSpLocks/>
          </p:cNvCxnSpPr>
          <p:nvPr/>
        </p:nvCxnSpPr>
        <p:spPr>
          <a:xfrm>
            <a:off x="2484791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2CBEC12-A853-CAB9-600B-14C2C45B4D1C}"/>
              </a:ext>
            </a:extLst>
          </p:cNvPr>
          <p:cNvCxnSpPr>
            <a:cxnSpLocks/>
          </p:cNvCxnSpPr>
          <p:nvPr/>
        </p:nvCxnSpPr>
        <p:spPr>
          <a:xfrm>
            <a:off x="1976882" y="2032548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1DF8F92-C5D8-B5CA-EB7E-55CE07321789}"/>
              </a:ext>
            </a:extLst>
          </p:cNvPr>
          <p:cNvCxnSpPr>
            <a:cxnSpLocks/>
          </p:cNvCxnSpPr>
          <p:nvPr/>
        </p:nvCxnSpPr>
        <p:spPr>
          <a:xfrm>
            <a:off x="1236535" y="2591135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1220270-98C2-0A52-468D-3F5A9EB00F52}"/>
              </a:ext>
            </a:extLst>
          </p:cNvPr>
          <p:cNvCxnSpPr>
            <a:cxnSpLocks/>
          </p:cNvCxnSpPr>
          <p:nvPr/>
        </p:nvCxnSpPr>
        <p:spPr>
          <a:xfrm>
            <a:off x="1236526" y="2591135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Isosceles Triangle 101">
            <a:extLst>
              <a:ext uri="{FF2B5EF4-FFF2-40B4-BE49-F238E27FC236}">
                <a16:creationId xmlns:a16="http://schemas.microsoft.com/office/drawing/2014/main" id="{94A34ADA-6FA6-1201-B885-03BCA33491FA}"/>
              </a:ext>
            </a:extLst>
          </p:cNvPr>
          <p:cNvSpPr>
            <a:spLocks noChangeAspect="1"/>
          </p:cNvSpPr>
          <p:nvPr/>
        </p:nvSpPr>
        <p:spPr>
          <a:xfrm>
            <a:off x="1130464" y="274353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41DBB351-5B3C-60CB-54A2-27A8D1AFFEFB}"/>
              </a:ext>
            </a:extLst>
          </p:cNvPr>
          <p:cNvSpPr>
            <a:spLocks noChangeAspect="1"/>
          </p:cNvSpPr>
          <p:nvPr/>
        </p:nvSpPr>
        <p:spPr>
          <a:xfrm>
            <a:off x="1032927" y="219083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E57A98CE-F404-7111-7FD9-5B3F9FCACA87}"/>
              </a:ext>
            </a:extLst>
          </p:cNvPr>
          <p:cNvSpPr>
            <a:spLocks noChangeAspect="1"/>
          </p:cNvSpPr>
          <p:nvPr/>
        </p:nvSpPr>
        <p:spPr>
          <a:xfrm>
            <a:off x="1886821" y="219083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5A97910-06E8-136A-7012-B9988D6F0FD8}"/>
              </a:ext>
            </a:extLst>
          </p:cNvPr>
          <p:cNvSpPr txBox="1"/>
          <p:nvPr/>
        </p:nvSpPr>
        <p:spPr>
          <a:xfrm>
            <a:off x="884413" y="2321726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3A21F4-5EF4-B9B9-63F8-EEA6AC37F320}"/>
              </a:ext>
            </a:extLst>
          </p:cNvPr>
          <p:cNvSpPr txBox="1"/>
          <p:nvPr/>
        </p:nvSpPr>
        <p:spPr>
          <a:xfrm>
            <a:off x="1619252" y="2331472"/>
            <a:ext cx="7152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Kız</a:t>
            </a:r>
            <a:r>
              <a:rPr lang="en-US" sz="1000" dirty="0"/>
              <a:t> </a:t>
            </a:r>
            <a:r>
              <a:rPr lang="en-US" sz="1000" dirty="0" err="1"/>
              <a:t>Kardeş</a:t>
            </a:r>
            <a:endParaRPr lang="en-US" sz="1200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99085B4-890B-31B7-8156-1938DBD92FC4}"/>
              </a:ext>
            </a:extLst>
          </p:cNvPr>
          <p:cNvCxnSpPr>
            <a:cxnSpLocks/>
          </p:cNvCxnSpPr>
          <p:nvPr/>
        </p:nvCxnSpPr>
        <p:spPr>
          <a:xfrm>
            <a:off x="1795381" y="259795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72D49E17-7583-7EBE-CC7F-B43B56DE091E}"/>
              </a:ext>
            </a:extLst>
          </p:cNvPr>
          <p:cNvSpPr txBox="1"/>
          <p:nvPr/>
        </p:nvSpPr>
        <p:spPr>
          <a:xfrm>
            <a:off x="980599" y="2884975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91F9988-22B4-8213-56A6-A1DB18B6605F}"/>
              </a:ext>
            </a:extLst>
          </p:cNvPr>
          <p:cNvSpPr txBox="1"/>
          <p:nvPr/>
        </p:nvSpPr>
        <p:spPr>
          <a:xfrm>
            <a:off x="1545618" y="2884977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0C556B2A-0D92-F2CA-1EC1-3C9B461E1C01}"/>
              </a:ext>
            </a:extLst>
          </p:cNvPr>
          <p:cNvSpPr>
            <a:spLocks noChangeAspect="1"/>
          </p:cNvSpPr>
          <p:nvPr/>
        </p:nvSpPr>
        <p:spPr>
          <a:xfrm>
            <a:off x="1703941" y="274353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ECC4F60-AA7B-120A-D370-F49B3D65F25B}"/>
              </a:ext>
            </a:extLst>
          </p:cNvPr>
          <p:cNvCxnSpPr>
            <a:cxnSpLocks/>
          </p:cNvCxnSpPr>
          <p:nvPr/>
        </p:nvCxnSpPr>
        <p:spPr>
          <a:xfrm>
            <a:off x="1974635" y="20332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A9287EBF-EA94-95EF-7630-7AA6F7CCC122}"/>
              </a:ext>
            </a:extLst>
          </p:cNvPr>
          <p:cNvCxnSpPr>
            <a:cxnSpLocks/>
          </p:cNvCxnSpPr>
          <p:nvPr/>
        </p:nvCxnSpPr>
        <p:spPr>
          <a:xfrm>
            <a:off x="3585273" y="203352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ED679A2-BD0B-4529-251D-57005CF1CA7D}"/>
              </a:ext>
            </a:extLst>
          </p:cNvPr>
          <p:cNvCxnSpPr>
            <a:cxnSpLocks/>
          </p:cNvCxnSpPr>
          <p:nvPr/>
        </p:nvCxnSpPr>
        <p:spPr>
          <a:xfrm>
            <a:off x="4186315" y="2273563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C2BA694-696C-D695-18DA-75246B3F6D04}"/>
              </a:ext>
            </a:extLst>
          </p:cNvPr>
          <p:cNvCxnSpPr>
            <a:cxnSpLocks/>
          </p:cNvCxnSpPr>
          <p:nvPr/>
        </p:nvCxnSpPr>
        <p:spPr>
          <a:xfrm>
            <a:off x="4413985" y="2275468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F02C955B-B8BA-9CB5-EDEA-012702A053DD}"/>
              </a:ext>
            </a:extLst>
          </p:cNvPr>
          <p:cNvSpPr>
            <a:spLocks noChangeAspect="1"/>
          </p:cNvSpPr>
          <p:nvPr/>
        </p:nvSpPr>
        <p:spPr>
          <a:xfrm>
            <a:off x="4027209" y="218021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388BB6AB-2947-DAD1-7E2E-EE20DE22744A}"/>
              </a:ext>
            </a:extLst>
          </p:cNvPr>
          <p:cNvSpPr>
            <a:spLocks noChangeAspect="1"/>
          </p:cNvSpPr>
          <p:nvPr/>
        </p:nvSpPr>
        <p:spPr>
          <a:xfrm>
            <a:off x="4600681" y="218021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17C4FA6-1633-A7CC-570E-3B43C13C20AF}"/>
              </a:ext>
            </a:extLst>
          </p:cNvPr>
          <p:cNvSpPr txBox="1"/>
          <p:nvPr/>
        </p:nvSpPr>
        <p:spPr>
          <a:xfrm>
            <a:off x="3890717" y="2311119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FB92C21-6B05-589A-82E4-62FD184813EE}"/>
              </a:ext>
            </a:extLst>
          </p:cNvPr>
          <p:cNvSpPr txBox="1"/>
          <p:nvPr/>
        </p:nvSpPr>
        <p:spPr>
          <a:xfrm>
            <a:off x="4450744" y="2311204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03AF7CB-F8F5-767F-9712-B3A3C70E325E}"/>
              </a:ext>
            </a:extLst>
          </p:cNvPr>
          <p:cNvCxnSpPr>
            <a:cxnSpLocks/>
          </p:cNvCxnSpPr>
          <p:nvPr/>
        </p:nvCxnSpPr>
        <p:spPr>
          <a:xfrm>
            <a:off x="4413985" y="258852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DD80727C-8D87-F60C-6EF1-9913A62975CA}"/>
              </a:ext>
            </a:extLst>
          </p:cNvPr>
          <p:cNvCxnSpPr>
            <a:cxnSpLocks/>
          </p:cNvCxnSpPr>
          <p:nvPr/>
        </p:nvCxnSpPr>
        <p:spPr>
          <a:xfrm>
            <a:off x="6621181" y="2857388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FDC6F7A2-ED7F-789C-310A-6E1CD0160917}"/>
              </a:ext>
            </a:extLst>
          </p:cNvPr>
          <p:cNvSpPr>
            <a:spLocks noChangeAspect="1"/>
          </p:cNvSpPr>
          <p:nvPr/>
        </p:nvSpPr>
        <p:spPr>
          <a:xfrm>
            <a:off x="6446793" y="2753360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4FF4F5EB-F83B-06A1-63E0-C0F52193DF3C}"/>
              </a:ext>
            </a:extLst>
          </p:cNvPr>
          <p:cNvSpPr>
            <a:spLocks noChangeAspect="1"/>
          </p:cNvSpPr>
          <p:nvPr/>
        </p:nvSpPr>
        <p:spPr>
          <a:xfrm>
            <a:off x="7258422" y="275335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BBA112C-7500-00B3-0817-C4BC711799EE}"/>
              </a:ext>
            </a:extLst>
          </p:cNvPr>
          <p:cNvCxnSpPr>
            <a:cxnSpLocks/>
          </p:cNvCxnSpPr>
          <p:nvPr/>
        </p:nvCxnSpPr>
        <p:spPr>
          <a:xfrm>
            <a:off x="1194934" y="2276493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0BC5C42-215D-8ECF-CD6B-A33A653B1483}"/>
              </a:ext>
            </a:extLst>
          </p:cNvPr>
          <p:cNvCxnSpPr>
            <a:cxnSpLocks/>
          </p:cNvCxnSpPr>
          <p:nvPr/>
        </p:nvCxnSpPr>
        <p:spPr>
          <a:xfrm>
            <a:off x="1512255" y="227648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4E862A5-EB7D-9C71-B085-F68F967F1B64}"/>
              </a:ext>
            </a:extLst>
          </p:cNvPr>
          <p:cNvCxnSpPr>
            <a:cxnSpLocks/>
          </p:cNvCxnSpPr>
          <p:nvPr/>
        </p:nvCxnSpPr>
        <p:spPr>
          <a:xfrm>
            <a:off x="2673970" y="2286874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712E930A-DFB5-880C-41F5-72CF6FA5F992}"/>
              </a:ext>
            </a:extLst>
          </p:cNvPr>
          <p:cNvSpPr>
            <a:spLocks noChangeAspect="1"/>
          </p:cNvSpPr>
          <p:nvPr/>
        </p:nvSpPr>
        <p:spPr>
          <a:xfrm>
            <a:off x="2488793" y="219083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0C0250D7-8B91-64FF-7F74-6CADECF78309}"/>
              </a:ext>
            </a:extLst>
          </p:cNvPr>
          <p:cNvSpPr>
            <a:spLocks noChangeAspect="1"/>
          </p:cNvSpPr>
          <p:nvPr/>
        </p:nvSpPr>
        <p:spPr>
          <a:xfrm>
            <a:off x="3310284" y="219083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5A7CC1A6-E59B-B142-F4EF-54E05D6FFF6A}"/>
              </a:ext>
            </a:extLst>
          </p:cNvPr>
          <p:cNvCxnSpPr>
            <a:cxnSpLocks/>
          </p:cNvCxnSpPr>
          <p:nvPr/>
        </p:nvCxnSpPr>
        <p:spPr>
          <a:xfrm>
            <a:off x="7135449" y="2280879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1E10193-FCAE-15EB-0EDD-063D70CAF4FF}"/>
              </a:ext>
            </a:extLst>
          </p:cNvPr>
          <p:cNvCxnSpPr>
            <a:cxnSpLocks/>
          </p:cNvCxnSpPr>
          <p:nvPr/>
        </p:nvCxnSpPr>
        <p:spPr>
          <a:xfrm>
            <a:off x="7363119" y="228278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4A54E3B-7FAE-1394-AD55-113024B26B60}"/>
              </a:ext>
            </a:extLst>
          </p:cNvPr>
          <p:cNvSpPr>
            <a:spLocks noChangeAspect="1"/>
          </p:cNvSpPr>
          <p:nvPr/>
        </p:nvSpPr>
        <p:spPr>
          <a:xfrm>
            <a:off x="6976342" y="218753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B12ED91A-FD65-1031-7390-2FEFE1135A2B}"/>
              </a:ext>
            </a:extLst>
          </p:cNvPr>
          <p:cNvSpPr>
            <a:spLocks noChangeAspect="1"/>
          </p:cNvSpPr>
          <p:nvPr/>
        </p:nvSpPr>
        <p:spPr>
          <a:xfrm>
            <a:off x="7549815" y="218753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638C0AB-AFB7-6F34-DEC8-92E6F5E77398}"/>
              </a:ext>
            </a:extLst>
          </p:cNvPr>
          <p:cNvSpPr txBox="1"/>
          <p:nvPr/>
        </p:nvSpPr>
        <p:spPr>
          <a:xfrm>
            <a:off x="7396069" y="2318521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705B2B3F-0EB9-93C9-0AFD-79C1AD7E88CA}"/>
              </a:ext>
            </a:extLst>
          </p:cNvPr>
          <p:cNvCxnSpPr>
            <a:cxnSpLocks/>
          </p:cNvCxnSpPr>
          <p:nvPr/>
        </p:nvCxnSpPr>
        <p:spPr>
          <a:xfrm>
            <a:off x="7363119" y="259584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940F3BC6-D629-0A0A-938B-5F089AC9ACFF}"/>
              </a:ext>
            </a:extLst>
          </p:cNvPr>
          <p:cNvSpPr txBox="1"/>
          <p:nvPr/>
        </p:nvSpPr>
        <p:spPr>
          <a:xfrm>
            <a:off x="6824561" y="2318521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Dünür</a:t>
            </a:r>
            <a:endParaRPr lang="en-US" sz="1200" dirty="0"/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79945883-C292-7900-E755-DC9E371E99C8}"/>
              </a:ext>
            </a:extLst>
          </p:cNvPr>
          <p:cNvCxnSpPr>
            <a:cxnSpLocks/>
          </p:cNvCxnSpPr>
          <p:nvPr/>
        </p:nvCxnSpPr>
        <p:spPr>
          <a:xfrm>
            <a:off x="8360869" y="203494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20694CE2-8043-4C98-E657-131A9FD92829}"/>
              </a:ext>
            </a:extLst>
          </p:cNvPr>
          <p:cNvSpPr txBox="1"/>
          <p:nvPr/>
        </p:nvSpPr>
        <p:spPr>
          <a:xfrm>
            <a:off x="8033528" y="2323557"/>
            <a:ext cx="6655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Görümce</a:t>
            </a:r>
            <a:endParaRPr lang="en-US" sz="1200" dirty="0"/>
          </a:p>
        </p:txBody>
      </p:sp>
      <p:sp>
        <p:nvSpPr>
          <p:cNvPr id="145" name="Isosceles Triangle 144">
            <a:extLst>
              <a:ext uri="{FF2B5EF4-FFF2-40B4-BE49-F238E27FC236}">
                <a16:creationId xmlns:a16="http://schemas.microsoft.com/office/drawing/2014/main" id="{038B8846-6F82-ADEB-0405-3E15797DE888}"/>
              </a:ext>
            </a:extLst>
          </p:cNvPr>
          <p:cNvSpPr>
            <a:spLocks noChangeAspect="1"/>
          </p:cNvSpPr>
          <p:nvPr/>
        </p:nvSpPr>
        <p:spPr>
          <a:xfrm>
            <a:off x="8992362" y="2186948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9EA58059-A623-0B45-B6FE-E9B8CD876C80}"/>
              </a:ext>
            </a:extLst>
          </p:cNvPr>
          <p:cNvCxnSpPr>
            <a:cxnSpLocks/>
          </p:cNvCxnSpPr>
          <p:nvPr/>
        </p:nvCxnSpPr>
        <p:spPr>
          <a:xfrm>
            <a:off x="9098475" y="203359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8444245A-FFB7-979C-BED1-67C42D288BF4}"/>
              </a:ext>
            </a:extLst>
          </p:cNvPr>
          <p:cNvSpPr txBox="1"/>
          <p:nvPr/>
        </p:nvSpPr>
        <p:spPr>
          <a:xfrm>
            <a:off x="8659852" y="2332338"/>
            <a:ext cx="8771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Kayın</a:t>
            </a:r>
            <a:r>
              <a:rPr lang="en-US" sz="1000" dirty="0"/>
              <a:t> </a:t>
            </a:r>
            <a:r>
              <a:rPr lang="en-US" sz="1000" dirty="0" err="1"/>
              <a:t>Birader</a:t>
            </a:r>
            <a:endParaRPr lang="en-US" sz="1200" dirty="0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6CC183CC-4C73-FB6B-1D98-31EB2EFA00B2}"/>
              </a:ext>
            </a:extLst>
          </p:cNvPr>
          <p:cNvSpPr>
            <a:spLocks noChangeAspect="1"/>
          </p:cNvSpPr>
          <p:nvPr/>
        </p:nvSpPr>
        <p:spPr>
          <a:xfrm>
            <a:off x="8266367" y="2186948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F5C58F87-FBF8-DFEB-6090-B57E4A9B6903}"/>
              </a:ext>
            </a:extLst>
          </p:cNvPr>
          <p:cNvCxnSpPr>
            <a:cxnSpLocks/>
          </p:cNvCxnSpPr>
          <p:nvPr/>
        </p:nvCxnSpPr>
        <p:spPr>
          <a:xfrm>
            <a:off x="2067359" y="114873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04860970-5191-F7F9-1816-EDAB860CD8A3}"/>
              </a:ext>
            </a:extLst>
          </p:cNvPr>
          <p:cNvSpPr txBox="1"/>
          <p:nvPr/>
        </p:nvSpPr>
        <p:spPr>
          <a:xfrm>
            <a:off x="1361884" y="1197588"/>
            <a:ext cx="7938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Büyük</a:t>
            </a:r>
            <a:r>
              <a:rPr lang="en-US" sz="1000" dirty="0"/>
              <a:t> Baba</a:t>
            </a:r>
            <a:endParaRPr lang="en-US" sz="1200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565D6158-64F1-1BB4-8998-C073CF0C49EE}"/>
              </a:ext>
            </a:extLst>
          </p:cNvPr>
          <p:cNvSpPr txBox="1"/>
          <p:nvPr/>
        </p:nvSpPr>
        <p:spPr>
          <a:xfrm>
            <a:off x="2031955" y="1194184"/>
            <a:ext cx="7040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Babaanne</a:t>
            </a:r>
            <a:endParaRPr lang="en-US" sz="1200" dirty="0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EF7B7BBB-100C-6C7D-2A4E-554ABCC67198}"/>
              </a:ext>
            </a:extLst>
          </p:cNvPr>
          <p:cNvSpPr>
            <a:spLocks noChangeAspect="1"/>
          </p:cNvSpPr>
          <p:nvPr/>
        </p:nvSpPr>
        <p:spPr>
          <a:xfrm>
            <a:off x="2272898" y="1060556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84A60C0-E02F-44F5-090F-E24600E117CE}"/>
              </a:ext>
            </a:extLst>
          </p:cNvPr>
          <p:cNvCxnSpPr>
            <a:cxnSpLocks/>
          </p:cNvCxnSpPr>
          <p:nvPr/>
        </p:nvCxnSpPr>
        <p:spPr>
          <a:xfrm>
            <a:off x="1850657" y="1148733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Isosceles Triangle 171">
            <a:extLst>
              <a:ext uri="{FF2B5EF4-FFF2-40B4-BE49-F238E27FC236}">
                <a16:creationId xmlns:a16="http://schemas.microsoft.com/office/drawing/2014/main" id="{167C05A0-1988-89D4-8E9D-BAEB583DD560}"/>
              </a:ext>
            </a:extLst>
          </p:cNvPr>
          <p:cNvSpPr>
            <a:spLocks noChangeAspect="1"/>
          </p:cNvSpPr>
          <p:nvPr/>
        </p:nvSpPr>
        <p:spPr>
          <a:xfrm>
            <a:off x="1689548" y="1060556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D3F1897-1999-900F-D633-C71118D9BBBD}"/>
              </a:ext>
            </a:extLst>
          </p:cNvPr>
          <p:cNvCxnSpPr>
            <a:cxnSpLocks/>
          </p:cNvCxnSpPr>
          <p:nvPr/>
        </p:nvCxnSpPr>
        <p:spPr>
          <a:xfrm>
            <a:off x="5338535" y="1149160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94C149F3-0F3B-B395-5D23-C6AD6BEDCB47}"/>
              </a:ext>
            </a:extLst>
          </p:cNvPr>
          <p:cNvSpPr txBox="1"/>
          <p:nvPr/>
        </p:nvSpPr>
        <p:spPr>
          <a:xfrm>
            <a:off x="4852265" y="1197661"/>
            <a:ext cx="4587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Dede</a:t>
            </a:r>
            <a:endParaRPr lang="en-US" sz="12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A0784F73-121E-91C3-F676-78FC5ADFF60E}"/>
              </a:ext>
            </a:extLst>
          </p:cNvPr>
          <p:cNvSpPr txBox="1"/>
          <p:nvPr/>
        </p:nvSpPr>
        <p:spPr>
          <a:xfrm>
            <a:off x="5303131" y="1194612"/>
            <a:ext cx="7168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Anneanne</a:t>
            </a:r>
            <a:endParaRPr lang="en-US" sz="1200" dirty="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C450057C-B003-CADA-55D3-7F8414DA961F}"/>
              </a:ext>
            </a:extLst>
          </p:cNvPr>
          <p:cNvSpPr>
            <a:spLocks noChangeAspect="1"/>
          </p:cNvSpPr>
          <p:nvPr/>
        </p:nvSpPr>
        <p:spPr>
          <a:xfrm>
            <a:off x="5544074" y="106098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5FE7449-8303-2ECF-7578-DEA02662736F}"/>
              </a:ext>
            </a:extLst>
          </p:cNvPr>
          <p:cNvCxnSpPr>
            <a:cxnSpLocks/>
          </p:cNvCxnSpPr>
          <p:nvPr/>
        </p:nvCxnSpPr>
        <p:spPr>
          <a:xfrm>
            <a:off x="5121833" y="114916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Isosceles Triangle 182">
            <a:extLst>
              <a:ext uri="{FF2B5EF4-FFF2-40B4-BE49-F238E27FC236}">
                <a16:creationId xmlns:a16="http://schemas.microsoft.com/office/drawing/2014/main" id="{AC1BDF14-5E5C-43E9-FEB5-37B999B2FC8A}"/>
              </a:ext>
            </a:extLst>
          </p:cNvPr>
          <p:cNvSpPr>
            <a:spLocks noChangeAspect="1"/>
          </p:cNvSpPr>
          <p:nvPr/>
        </p:nvSpPr>
        <p:spPr>
          <a:xfrm>
            <a:off x="4960724" y="106098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C057AC0A-B9C8-B026-E04E-A1C32016174A}"/>
              </a:ext>
            </a:extLst>
          </p:cNvPr>
          <p:cNvCxnSpPr>
            <a:cxnSpLocks/>
            <a:stCxn id="73" idx="5"/>
          </p:cNvCxnSpPr>
          <p:nvPr/>
        </p:nvCxnSpPr>
        <p:spPr>
          <a:xfrm flipV="1">
            <a:off x="2984009" y="1710724"/>
            <a:ext cx="1365019" cy="3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8D69E6C5-3B52-FD76-6741-6263B43204C9}"/>
              </a:ext>
            </a:extLst>
          </p:cNvPr>
          <p:cNvSpPr>
            <a:spLocks noChangeAspect="1"/>
          </p:cNvSpPr>
          <p:nvPr/>
        </p:nvSpPr>
        <p:spPr>
          <a:xfrm>
            <a:off x="4333446" y="162253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D1C203E-16AC-38DF-527C-DCC1CB2E35FB}"/>
              </a:ext>
            </a:extLst>
          </p:cNvPr>
          <p:cNvCxnSpPr>
            <a:cxnSpLocks/>
          </p:cNvCxnSpPr>
          <p:nvPr/>
        </p:nvCxnSpPr>
        <p:spPr>
          <a:xfrm>
            <a:off x="4429307" y="146483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4EF83FA-62E7-C856-775B-81E402F071CA}"/>
              </a:ext>
            </a:extLst>
          </p:cNvPr>
          <p:cNvCxnSpPr>
            <a:cxnSpLocks/>
          </p:cNvCxnSpPr>
          <p:nvPr/>
        </p:nvCxnSpPr>
        <p:spPr>
          <a:xfrm>
            <a:off x="6208817" y="1462929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l 188">
            <a:extLst>
              <a:ext uri="{FF2B5EF4-FFF2-40B4-BE49-F238E27FC236}">
                <a16:creationId xmlns:a16="http://schemas.microsoft.com/office/drawing/2014/main" id="{FDC9069D-B507-1D98-940F-C9E38AEF0943}"/>
              </a:ext>
            </a:extLst>
          </p:cNvPr>
          <p:cNvSpPr>
            <a:spLocks noChangeAspect="1"/>
          </p:cNvSpPr>
          <p:nvPr/>
        </p:nvSpPr>
        <p:spPr>
          <a:xfrm>
            <a:off x="6117377" y="1621364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6CE2DEEE-A3CC-3431-6288-76CB83D918F8}"/>
              </a:ext>
            </a:extLst>
          </p:cNvPr>
          <p:cNvCxnSpPr>
            <a:cxnSpLocks/>
          </p:cNvCxnSpPr>
          <p:nvPr/>
        </p:nvCxnSpPr>
        <p:spPr>
          <a:xfrm>
            <a:off x="1149179" y="1462927"/>
            <a:ext cx="17839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2CA6FCD-1A18-3C0E-7941-09861D47AED1}"/>
              </a:ext>
            </a:extLst>
          </p:cNvPr>
          <p:cNvCxnSpPr>
            <a:cxnSpLocks/>
          </p:cNvCxnSpPr>
          <p:nvPr/>
        </p:nvCxnSpPr>
        <p:spPr>
          <a:xfrm>
            <a:off x="1149170" y="146292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7060A1DF-7EDC-D8D8-03D3-F40B9C5954EF}"/>
              </a:ext>
            </a:extLst>
          </p:cNvPr>
          <p:cNvCxnSpPr>
            <a:cxnSpLocks/>
          </p:cNvCxnSpPr>
          <p:nvPr/>
        </p:nvCxnSpPr>
        <p:spPr>
          <a:xfrm>
            <a:off x="2931221" y="1461024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B4FE28D5-4E02-0975-DC30-AB13BD0AC451}"/>
              </a:ext>
            </a:extLst>
          </p:cNvPr>
          <p:cNvCxnSpPr>
            <a:cxnSpLocks/>
          </p:cNvCxnSpPr>
          <p:nvPr/>
        </p:nvCxnSpPr>
        <p:spPr>
          <a:xfrm>
            <a:off x="5254883" y="260182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1732C45D-ED3F-BAAE-D8F5-7B60F0EA3260}"/>
              </a:ext>
            </a:extLst>
          </p:cNvPr>
          <p:cNvCxnSpPr>
            <a:cxnSpLocks/>
          </p:cNvCxnSpPr>
          <p:nvPr/>
        </p:nvCxnSpPr>
        <p:spPr>
          <a:xfrm>
            <a:off x="5978835" y="260177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Isosceles Triangle 208">
            <a:extLst>
              <a:ext uri="{FF2B5EF4-FFF2-40B4-BE49-F238E27FC236}">
                <a16:creationId xmlns:a16="http://schemas.microsoft.com/office/drawing/2014/main" id="{34D0F766-B3B2-D552-A250-51930F1289E2}"/>
              </a:ext>
            </a:extLst>
          </p:cNvPr>
          <p:cNvSpPr>
            <a:spLocks noChangeAspect="1"/>
          </p:cNvSpPr>
          <p:nvPr/>
        </p:nvSpPr>
        <p:spPr>
          <a:xfrm>
            <a:off x="4897110" y="1618877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9120B692-9DED-7B2D-BC46-94697D63AD42}"/>
              </a:ext>
            </a:extLst>
          </p:cNvPr>
          <p:cNvSpPr txBox="1"/>
          <p:nvPr/>
        </p:nvSpPr>
        <p:spPr>
          <a:xfrm>
            <a:off x="4805363" y="1752714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Dayı</a:t>
            </a:r>
            <a:endParaRPr lang="en-US" sz="1200" dirty="0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ECFF38A2-E090-2A18-73CC-8EAA3EDCA4FD}"/>
              </a:ext>
            </a:extLst>
          </p:cNvPr>
          <p:cNvCxnSpPr>
            <a:cxnSpLocks/>
          </p:cNvCxnSpPr>
          <p:nvPr/>
        </p:nvCxnSpPr>
        <p:spPr>
          <a:xfrm>
            <a:off x="5002186" y="146239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CD9FB605-0532-D97A-01E3-E153C6FC6972}"/>
              </a:ext>
            </a:extLst>
          </p:cNvPr>
          <p:cNvSpPr txBox="1"/>
          <p:nvPr/>
        </p:nvSpPr>
        <p:spPr>
          <a:xfrm>
            <a:off x="5984209" y="1744111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Teyze</a:t>
            </a:r>
            <a:endParaRPr lang="en-US" sz="1200" dirty="0"/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38ED99BB-C193-1522-9F1F-4B41A010A7A4}"/>
              </a:ext>
            </a:extLst>
          </p:cNvPr>
          <p:cNvCxnSpPr>
            <a:cxnSpLocks/>
          </p:cNvCxnSpPr>
          <p:nvPr/>
        </p:nvCxnSpPr>
        <p:spPr>
          <a:xfrm>
            <a:off x="2322070" y="146130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Isosceles Triangle 214">
            <a:extLst>
              <a:ext uri="{FF2B5EF4-FFF2-40B4-BE49-F238E27FC236}">
                <a16:creationId xmlns:a16="http://schemas.microsoft.com/office/drawing/2014/main" id="{C50AFC0F-5E90-5EFE-F6B3-AF993808045F}"/>
              </a:ext>
            </a:extLst>
          </p:cNvPr>
          <p:cNvSpPr>
            <a:spLocks noChangeAspect="1"/>
          </p:cNvSpPr>
          <p:nvPr/>
        </p:nvSpPr>
        <p:spPr>
          <a:xfrm>
            <a:off x="1046564" y="161269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808255A-52D0-9C41-94B6-2CFEE6F0BB6D}"/>
              </a:ext>
            </a:extLst>
          </p:cNvPr>
          <p:cNvSpPr txBox="1"/>
          <p:nvPr/>
        </p:nvSpPr>
        <p:spPr>
          <a:xfrm>
            <a:off x="914309" y="1752686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Amca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A2C05F46-8670-30EF-F618-2BA79BC7D012}"/>
              </a:ext>
            </a:extLst>
          </p:cNvPr>
          <p:cNvSpPr txBox="1"/>
          <p:nvPr/>
        </p:nvSpPr>
        <p:spPr>
          <a:xfrm>
            <a:off x="2121135" y="1754794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Hala</a:t>
            </a:r>
            <a:endParaRPr lang="en-US" sz="1200" dirty="0"/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4F1DFDF-38EE-65D7-12AE-FAC51D4078F7}"/>
              </a:ext>
            </a:extLst>
          </p:cNvPr>
          <p:cNvCxnSpPr>
            <a:cxnSpLocks/>
          </p:cNvCxnSpPr>
          <p:nvPr/>
        </p:nvCxnSpPr>
        <p:spPr>
          <a:xfrm>
            <a:off x="4426093" y="1464665"/>
            <a:ext cx="17839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>
            <a:extLst>
              <a:ext uri="{FF2B5EF4-FFF2-40B4-BE49-F238E27FC236}">
                <a16:creationId xmlns:a16="http://schemas.microsoft.com/office/drawing/2014/main" id="{840D2D29-23CC-00E0-D122-BB3054276FC6}"/>
              </a:ext>
            </a:extLst>
          </p:cNvPr>
          <p:cNvSpPr txBox="1"/>
          <p:nvPr/>
        </p:nvSpPr>
        <p:spPr>
          <a:xfrm>
            <a:off x="1513124" y="1736438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9E3C7E19-E82C-D077-8271-913BD91A2A67}"/>
              </a:ext>
            </a:extLst>
          </p:cNvPr>
          <p:cNvCxnSpPr>
            <a:cxnSpLocks/>
          </p:cNvCxnSpPr>
          <p:nvPr/>
        </p:nvCxnSpPr>
        <p:spPr>
          <a:xfrm>
            <a:off x="1816265" y="171071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500F65C9-28C2-6956-6218-ECD3701C4077}"/>
              </a:ext>
            </a:extLst>
          </p:cNvPr>
          <p:cNvSpPr>
            <a:spLocks noChangeAspect="1"/>
          </p:cNvSpPr>
          <p:nvPr/>
        </p:nvSpPr>
        <p:spPr>
          <a:xfrm>
            <a:off x="2230631" y="161974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Isosceles Triangle 220">
            <a:extLst>
              <a:ext uri="{FF2B5EF4-FFF2-40B4-BE49-F238E27FC236}">
                <a16:creationId xmlns:a16="http://schemas.microsoft.com/office/drawing/2014/main" id="{FBF6F84E-708F-8E8B-8057-A659EAC51C28}"/>
              </a:ext>
            </a:extLst>
          </p:cNvPr>
          <p:cNvSpPr>
            <a:spLocks noChangeAspect="1"/>
          </p:cNvSpPr>
          <p:nvPr/>
        </p:nvSpPr>
        <p:spPr>
          <a:xfrm>
            <a:off x="1651118" y="159533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228FF932-ED07-0880-87EC-835F80CD14D1}"/>
              </a:ext>
            </a:extLst>
          </p:cNvPr>
          <p:cNvSpPr txBox="1"/>
          <p:nvPr/>
        </p:nvSpPr>
        <p:spPr>
          <a:xfrm>
            <a:off x="326881" y="1752684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E7F2E2E3-D242-7ED9-AF14-9F98ED35949C}"/>
              </a:ext>
            </a:extLst>
          </p:cNvPr>
          <p:cNvCxnSpPr>
            <a:cxnSpLocks/>
          </p:cNvCxnSpPr>
          <p:nvPr/>
        </p:nvCxnSpPr>
        <p:spPr>
          <a:xfrm>
            <a:off x="664549" y="171042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Oval 225">
            <a:extLst>
              <a:ext uri="{FF2B5EF4-FFF2-40B4-BE49-F238E27FC236}">
                <a16:creationId xmlns:a16="http://schemas.microsoft.com/office/drawing/2014/main" id="{95B0C6FA-3E20-3CBA-F13D-FE7E979D548C}"/>
              </a:ext>
            </a:extLst>
          </p:cNvPr>
          <p:cNvSpPr>
            <a:spLocks noChangeAspect="1"/>
          </p:cNvSpPr>
          <p:nvPr/>
        </p:nvSpPr>
        <p:spPr>
          <a:xfrm>
            <a:off x="481663" y="161893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629DF5C-CE22-A502-7D5E-97F8A0179B9A}"/>
              </a:ext>
            </a:extLst>
          </p:cNvPr>
          <p:cNvSpPr txBox="1"/>
          <p:nvPr/>
        </p:nvSpPr>
        <p:spPr>
          <a:xfrm>
            <a:off x="5322762" y="175723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B4CD1A1-51BD-191D-CE2A-D55390D86A02}"/>
              </a:ext>
            </a:extLst>
          </p:cNvPr>
          <p:cNvCxnSpPr>
            <a:cxnSpLocks/>
          </p:cNvCxnSpPr>
          <p:nvPr/>
        </p:nvCxnSpPr>
        <p:spPr>
          <a:xfrm>
            <a:off x="5058461" y="1711328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Oval 228">
            <a:extLst>
              <a:ext uri="{FF2B5EF4-FFF2-40B4-BE49-F238E27FC236}">
                <a16:creationId xmlns:a16="http://schemas.microsoft.com/office/drawing/2014/main" id="{6FF3C518-1485-0A17-45E0-32394F15F7D3}"/>
              </a:ext>
            </a:extLst>
          </p:cNvPr>
          <p:cNvSpPr>
            <a:spLocks noChangeAspect="1"/>
          </p:cNvSpPr>
          <p:nvPr/>
        </p:nvSpPr>
        <p:spPr>
          <a:xfrm>
            <a:off x="5472827" y="162035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Isosceles Triangle 229">
            <a:extLst>
              <a:ext uri="{FF2B5EF4-FFF2-40B4-BE49-F238E27FC236}">
                <a16:creationId xmlns:a16="http://schemas.microsoft.com/office/drawing/2014/main" id="{12B3A081-8EC7-6F5B-B82A-5E73A81333E1}"/>
              </a:ext>
            </a:extLst>
          </p:cNvPr>
          <p:cNvSpPr>
            <a:spLocks noChangeAspect="1"/>
          </p:cNvSpPr>
          <p:nvPr/>
        </p:nvSpPr>
        <p:spPr>
          <a:xfrm>
            <a:off x="6691190" y="161269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8AE7664D-54B1-95D9-6F4D-D212B7D5CEE7}"/>
              </a:ext>
            </a:extLst>
          </p:cNvPr>
          <p:cNvSpPr txBox="1"/>
          <p:nvPr/>
        </p:nvSpPr>
        <p:spPr>
          <a:xfrm>
            <a:off x="6558929" y="1752692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CB4E0C2C-218C-97FE-9903-00D28649B7D6}"/>
              </a:ext>
            </a:extLst>
          </p:cNvPr>
          <p:cNvCxnSpPr>
            <a:cxnSpLocks/>
          </p:cNvCxnSpPr>
          <p:nvPr/>
        </p:nvCxnSpPr>
        <p:spPr>
          <a:xfrm>
            <a:off x="6309175" y="1710421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B61ACCE0-2039-B03B-F7E6-366F479EBAAC}"/>
              </a:ext>
            </a:extLst>
          </p:cNvPr>
          <p:cNvSpPr>
            <a:spLocks noChangeAspect="1"/>
          </p:cNvSpPr>
          <p:nvPr/>
        </p:nvSpPr>
        <p:spPr>
          <a:xfrm>
            <a:off x="5163037" y="2185299"/>
            <a:ext cx="182880" cy="182880"/>
          </a:xfrm>
          <a:prstGeom prst="ellipse">
            <a:avLst/>
          </a:prstGeom>
          <a:solidFill>
            <a:srgbClr val="CC00FF"/>
          </a:solidFill>
          <a:ln>
            <a:solidFill>
              <a:srgbClr val="9F00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6277B0AD-54F1-92FC-A575-F0277D1A9BDD}"/>
              </a:ext>
            </a:extLst>
          </p:cNvPr>
          <p:cNvSpPr>
            <a:spLocks noChangeAspect="1"/>
          </p:cNvSpPr>
          <p:nvPr/>
        </p:nvSpPr>
        <p:spPr>
          <a:xfrm>
            <a:off x="6431297" y="2152155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D388405-9A68-A8C8-1E6B-4ADAD796FA24}"/>
              </a:ext>
            </a:extLst>
          </p:cNvPr>
          <p:cNvCxnSpPr>
            <a:cxnSpLocks/>
          </p:cNvCxnSpPr>
          <p:nvPr/>
        </p:nvCxnSpPr>
        <p:spPr>
          <a:xfrm>
            <a:off x="9155123" y="2286524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9CE8AC8-AA47-795F-41BA-EC59B0926C8B}"/>
              </a:ext>
            </a:extLst>
          </p:cNvPr>
          <p:cNvSpPr txBox="1"/>
          <p:nvPr/>
        </p:nvSpPr>
        <p:spPr>
          <a:xfrm>
            <a:off x="9712490" y="2332332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Elti</a:t>
            </a:r>
            <a:endParaRPr lang="en-US" sz="12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13713F3-56EB-121D-ECD0-815B6ED7C771}"/>
              </a:ext>
            </a:extLst>
          </p:cNvPr>
          <p:cNvSpPr>
            <a:spLocks noChangeAspect="1"/>
          </p:cNvSpPr>
          <p:nvPr/>
        </p:nvSpPr>
        <p:spPr>
          <a:xfrm>
            <a:off x="9795137" y="2181912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2C847D1-C150-491D-0E24-804E7AD261EE}"/>
              </a:ext>
            </a:extLst>
          </p:cNvPr>
          <p:cNvCxnSpPr>
            <a:cxnSpLocks/>
          </p:cNvCxnSpPr>
          <p:nvPr/>
        </p:nvCxnSpPr>
        <p:spPr>
          <a:xfrm>
            <a:off x="5629547" y="260137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067D06E-B9CE-E261-4158-AACE1816ADD7}"/>
              </a:ext>
            </a:extLst>
          </p:cNvPr>
          <p:cNvSpPr txBox="1"/>
          <p:nvPr/>
        </p:nvSpPr>
        <p:spPr>
          <a:xfrm>
            <a:off x="2802725" y="395983"/>
            <a:ext cx="511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Turkish Kinship Terms (with in-law terms for women)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1D5C4-5364-2EC1-6628-57A3975BA0DF}"/>
              </a:ext>
            </a:extLst>
          </p:cNvPr>
          <p:cNvSpPr txBox="1"/>
          <p:nvPr/>
        </p:nvSpPr>
        <p:spPr>
          <a:xfrm>
            <a:off x="2862429" y="3971301"/>
            <a:ext cx="4911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https://www.turkishtextbook.com/familial-terms/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38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7253D434-DAD6-6CF3-6D26-82E55927723D}"/>
              </a:ext>
            </a:extLst>
          </p:cNvPr>
          <p:cNvSpPr txBox="1"/>
          <p:nvPr/>
        </p:nvSpPr>
        <p:spPr>
          <a:xfrm>
            <a:off x="5085285" y="2315832"/>
            <a:ext cx="3866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Ben</a:t>
            </a:r>
            <a:endParaRPr lang="en-US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AC2778A-88EC-0648-AA36-396E1B830535}"/>
              </a:ext>
            </a:extLst>
          </p:cNvPr>
          <p:cNvCxnSpPr>
            <a:cxnSpLocks/>
          </p:cNvCxnSpPr>
          <p:nvPr/>
        </p:nvCxnSpPr>
        <p:spPr>
          <a:xfrm>
            <a:off x="6368254" y="202150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604AC30-F7EA-421A-BA46-7C380A7A89E1}"/>
              </a:ext>
            </a:extLst>
          </p:cNvPr>
          <p:cNvCxnSpPr>
            <a:cxnSpLocks/>
          </p:cNvCxnSpPr>
          <p:nvPr/>
        </p:nvCxnSpPr>
        <p:spPr>
          <a:xfrm>
            <a:off x="5277731" y="202311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35130C7-5DC9-DC1E-D780-CDB1BDEE0FB2}"/>
              </a:ext>
            </a:extLst>
          </p:cNvPr>
          <p:cNvCxnSpPr>
            <a:cxnSpLocks/>
          </p:cNvCxnSpPr>
          <p:nvPr/>
        </p:nvCxnSpPr>
        <p:spPr>
          <a:xfrm>
            <a:off x="5278606" y="1707815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0E45DA86-916C-729B-41B0-2013814D1BE0}"/>
              </a:ext>
            </a:extLst>
          </p:cNvPr>
          <p:cNvSpPr>
            <a:spLocks noChangeAspect="1"/>
          </p:cNvSpPr>
          <p:nvPr/>
        </p:nvSpPr>
        <p:spPr>
          <a:xfrm>
            <a:off x="4474902" y="1615848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F6F8870-910F-19C0-3B5F-9414AEF4E2BE}"/>
              </a:ext>
            </a:extLst>
          </p:cNvPr>
          <p:cNvSpPr txBox="1"/>
          <p:nvPr/>
        </p:nvSpPr>
        <p:spPr>
          <a:xfrm>
            <a:off x="4360800" y="1749684"/>
            <a:ext cx="4443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Baba</a:t>
            </a:r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D807987-7316-3077-B68A-C9E5DC43549A}"/>
              </a:ext>
            </a:extLst>
          </p:cNvPr>
          <p:cNvSpPr txBox="1"/>
          <p:nvPr/>
        </p:nvSpPr>
        <p:spPr>
          <a:xfrm>
            <a:off x="5860391" y="1746027"/>
            <a:ext cx="4571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Anne</a:t>
            </a:r>
            <a:endParaRPr lang="en-US" sz="1200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1000458-8CD7-5C45-67DF-C77D9839D51B}"/>
              </a:ext>
            </a:extLst>
          </p:cNvPr>
          <p:cNvCxnSpPr>
            <a:cxnSpLocks/>
          </p:cNvCxnSpPr>
          <p:nvPr/>
        </p:nvCxnSpPr>
        <p:spPr>
          <a:xfrm>
            <a:off x="5814446" y="202150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5AEC5BD-245A-C938-9422-2BBB5BAA53A0}"/>
              </a:ext>
            </a:extLst>
          </p:cNvPr>
          <p:cNvCxnSpPr>
            <a:cxnSpLocks/>
          </p:cNvCxnSpPr>
          <p:nvPr/>
        </p:nvCxnSpPr>
        <p:spPr>
          <a:xfrm>
            <a:off x="4520014" y="2024832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7FF6AECC-CBBE-439C-A84E-31ADA567D2AB}"/>
              </a:ext>
            </a:extLst>
          </p:cNvPr>
          <p:cNvSpPr txBox="1"/>
          <p:nvPr/>
        </p:nvSpPr>
        <p:spPr>
          <a:xfrm>
            <a:off x="3437352" y="2316017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BE07B90-2E32-D5D9-193D-4032FB6D9CFB}"/>
              </a:ext>
            </a:extLst>
          </p:cNvPr>
          <p:cNvSpPr txBox="1"/>
          <p:nvPr/>
        </p:nvSpPr>
        <p:spPr>
          <a:xfrm>
            <a:off x="4121029" y="2317840"/>
            <a:ext cx="8547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Erkek</a:t>
            </a:r>
            <a:r>
              <a:rPr lang="en-US" sz="1000" dirty="0"/>
              <a:t> </a:t>
            </a:r>
            <a:r>
              <a:rPr lang="en-US" sz="1000" dirty="0" err="1"/>
              <a:t>Kardeş</a:t>
            </a:r>
            <a:endParaRPr lang="en-US" sz="1200" dirty="0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7DCA782-ABD1-183B-0176-259CB983399D}"/>
              </a:ext>
            </a:extLst>
          </p:cNvPr>
          <p:cNvCxnSpPr>
            <a:cxnSpLocks/>
          </p:cNvCxnSpPr>
          <p:nvPr/>
        </p:nvCxnSpPr>
        <p:spPr>
          <a:xfrm>
            <a:off x="4097951" y="228780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19A1318-5F46-97DE-F357-79F7F3D2099E}"/>
              </a:ext>
            </a:extLst>
          </p:cNvPr>
          <p:cNvCxnSpPr>
            <a:cxnSpLocks/>
          </p:cNvCxnSpPr>
          <p:nvPr/>
        </p:nvCxnSpPr>
        <p:spPr>
          <a:xfrm>
            <a:off x="3824174" y="2602761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C7CEA352-2227-CEA1-4866-8AB742F9DB95}"/>
              </a:ext>
            </a:extLst>
          </p:cNvPr>
          <p:cNvSpPr txBox="1"/>
          <p:nvPr/>
        </p:nvSpPr>
        <p:spPr>
          <a:xfrm>
            <a:off x="3563429" y="291503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EA68E90-011B-CCD5-B913-7D649F86DE17}"/>
              </a:ext>
            </a:extLst>
          </p:cNvPr>
          <p:cNvSpPr txBox="1"/>
          <p:nvPr/>
        </p:nvSpPr>
        <p:spPr>
          <a:xfrm>
            <a:off x="4135623" y="291019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35B2A1EC-EE65-7A50-D936-432981F90D85}"/>
              </a:ext>
            </a:extLst>
          </p:cNvPr>
          <p:cNvCxnSpPr>
            <a:cxnSpLocks/>
          </p:cNvCxnSpPr>
          <p:nvPr/>
        </p:nvCxnSpPr>
        <p:spPr>
          <a:xfrm>
            <a:off x="3826069" y="260141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9722A9C-6206-84E4-CAEE-EBE4C7B0BD08}"/>
              </a:ext>
            </a:extLst>
          </p:cNvPr>
          <p:cNvCxnSpPr>
            <a:cxnSpLocks/>
          </p:cNvCxnSpPr>
          <p:nvPr/>
        </p:nvCxnSpPr>
        <p:spPr>
          <a:xfrm>
            <a:off x="4383018" y="260141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>
            <a:extLst>
              <a:ext uri="{FF2B5EF4-FFF2-40B4-BE49-F238E27FC236}">
                <a16:creationId xmlns:a16="http://schemas.microsoft.com/office/drawing/2014/main" id="{8CBA6CFA-DADD-6A08-9A36-897B3C85D0A3}"/>
              </a:ext>
            </a:extLst>
          </p:cNvPr>
          <p:cNvSpPr>
            <a:spLocks noChangeAspect="1"/>
          </p:cNvSpPr>
          <p:nvPr/>
        </p:nvSpPr>
        <p:spPr>
          <a:xfrm>
            <a:off x="4292838" y="2758891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F62A058C-CA25-94C1-ED0F-1F9EB7EC7DBA}"/>
              </a:ext>
            </a:extLst>
          </p:cNvPr>
          <p:cNvSpPr>
            <a:spLocks noChangeAspect="1"/>
          </p:cNvSpPr>
          <p:nvPr/>
        </p:nvSpPr>
        <p:spPr>
          <a:xfrm>
            <a:off x="3719364" y="275889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6DD692F-B12C-69F3-FDEA-B0659D1C085B}"/>
              </a:ext>
            </a:extLst>
          </p:cNvPr>
          <p:cNvCxnSpPr>
            <a:cxnSpLocks/>
          </p:cNvCxnSpPr>
          <p:nvPr/>
        </p:nvCxnSpPr>
        <p:spPr>
          <a:xfrm>
            <a:off x="4713963" y="202150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79EB243-2F47-83E9-D7AB-2B85DF7E1D8C}"/>
              </a:ext>
            </a:extLst>
          </p:cNvPr>
          <p:cNvCxnSpPr>
            <a:cxnSpLocks/>
          </p:cNvCxnSpPr>
          <p:nvPr/>
        </p:nvCxnSpPr>
        <p:spPr>
          <a:xfrm>
            <a:off x="4170350" y="202150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2CBEC12-A853-CAB9-600B-14C2C45B4D1C}"/>
              </a:ext>
            </a:extLst>
          </p:cNvPr>
          <p:cNvCxnSpPr>
            <a:cxnSpLocks/>
          </p:cNvCxnSpPr>
          <p:nvPr/>
        </p:nvCxnSpPr>
        <p:spPr>
          <a:xfrm>
            <a:off x="2948709" y="201856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1DF8F92-C5D8-B5CA-EB7E-55CE07321789}"/>
              </a:ext>
            </a:extLst>
          </p:cNvPr>
          <p:cNvCxnSpPr>
            <a:cxnSpLocks/>
          </p:cNvCxnSpPr>
          <p:nvPr/>
        </p:nvCxnSpPr>
        <p:spPr>
          <a:xfrm>
            <a:off x="2208319" y="2576347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1220270-98C2-0A52-468D-3F5A9EB00F52}"/>
              </a:ext>
            </a:extLst>
          </p:cNvPr>
          <p:cNvCxnSpPr>
            <a:cxnSpLocks/>
          </p:cNvCxnSpPr>
          <p:nvPr/>
        </p:nvCxnSpPr>
        <p:spPr>
          <a:xfrm>
            <a:off x="2208309" y="257634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Isosceles Triangle 101">
            <a:extLst>
              <a:ext uri="{FF2B5EF4-FFF2-40B4-BE49-F238E27FC236}">
                <a16:creationId xmlns:a16="http://schemas.microsoft.com/office/drawing/2014/main" id="{94A34ADA-6FA6-1201-B885-03BCA33491FA}"/>
              </a:ext>
            </a:extLst>
          </p:cNvPr>
          <p:cNvSpPr>
            <a:spLocks noChangeAspect="1"/>
          </p:cNvSpPr>
          <p:nvPr/>
        </p:nvSpPr>
        <p:spPr>
          <a:xfrm>
            <a:off x="2102248" y="2728747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41DBB351-5B3C-60CB-54A2-27A8D1AFFEFB}"/>
              </a:ext>
            </a:extLst>
          </p:cNvPr>
          <p:cNvSpPr>
            <a:spLocks noChangeAspect="1"/>
          </p:cNvSpPr>
          <p:nvPr/>
        </p:nvSpPr>
        <p:spPr>
          <a:xfrm>
            <a:off x="2004714" y="217604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E57A98CE-F404-7111-7FD9-5B3F9FCACA87}"/>
              </a:ext>
            </a:extLst>
          </p:cNvPr>
          <p:cNvSpPr>
            <a:spLocks noChangeAspect="1"/>
          </p:cNvSpPr>
          <p:nvPr/>
        </p:nvSpPr>
        <p:spPr>
          <a:xfrm>
            <a:off x="2858603" y="217604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5A97910-06E8-136A-7012-B9988D6F0FD8}"/>
              </a:ext>
            </a:extLst>
          </p:cNvPr>
          <p:cNvSpPr txBox="1"/>
          <p:nvPr/>
        </p:nvSpPr>
        <p:spPr>
          <a:xfrm>
            <a:off x="1856196" y="2306942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3A21F4-5EF4-B9B9-63F8-EEA6AC37F320}"/>
              </a:ext>
            </a:extLst>
          </p:cNvPr>
          <p:cNvSpPr txBox="1"/>
          <p:nvPr/>
        </p:nvSpPr>
        <p:spPr>
          <a:xfrm>
            <a:off x="2568176" y="2324302"/>
            <a:ext cx="7152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Kız</a:t>
            </a:r>
            <a:r>
              <a:rPr lang="en-US" sz="1000" dirty="0"/>
              <a:t> </a:t>
            </a:r>
            <a:r>
              <a:rPr lang="en-US" sz="1000" dirty="0" err="1"/>
              <a:t>Kardeş</a:t>
            </a:r>
            <a:endParaRPr lang="en-US" sz="1200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99085B4-890B-31B7-8156-1938DBD92FC4}"/>
              </a:ext>
            </a:extLst>
          </p:cNvPr>
          <p:cNvCxnSpPr>
            <a:cxnSpLocks/>
          </p:cNvCxnSpPr>
          <p:nvPr/>
        </p:nvCxnSpPr>
        <p:spPr>
          <a:xfrm>
            <a:off x="2767163" y="258316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72D49E17-7583-7EBE-CC7F-B43B56DE091E}"/>
              </a:ext>
            </a:extLst>
          </p:cNvPr>
          <p:cNvSpPr txBox="1"/>
          <p:nvPr/>
        </p:nvSpPr>
        <p:spPr>
          <a:xfrm>
            <a:off x="1952381" y="287019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91F9988-22B4-8213-56A6-A1DB18B6605F}"/>
              </a:ext>
            </a:extLst>
          </p:cNvPr>
          <p:cNvSpPr txBox="1"/>
          <p:nvPr/>
        </p:nvSpPr>
        <p:spPr>
          <a:xfrm>
            <a:off x="2517399" y="287019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0C556B2A-0D92-F2CA-1EC1-3C9B461E1C01}"/>
              </a:ext>
            </a:extLst>
          </p:cNvPr>
          <p:cNvSpPr>
            <a:spLocks noChangeAspect="1"/>
          </p:cNvSpPr>
          <p:nvPr/>
        </p:nvSpPr>
        <p:spPr>
          <a:xfrm>
            <a:off x="2675723" y="2728747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ECC4F60-AA7B-120A-D370-F49B3D65F25B}"/>
              </a:ext>
            </a:extLst>
          </p:cNvPr>
          <p:cNvCxnSpPr>
            <a:cxnSpLocks/>
          </p:cNvCxnSpPr>
          <p:nvPr/>
        </p:nvCxnSpPr>
        <p:spPr>
          <a:xfrm>
            <a:off x="3660194" y="202150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A9287EBF-EA94-95EF-7630-7AA6F7CCC122}"/>
              </a:ext>
            </a:extLst>
          </p:cNvPr>
          <p:cNvCxnSpPr>
            <a:cxnSpLocks/>
          </p:cNvCxnSpPr>
          <p:nvPr/>
        </p:nvCxnSpPr>
        <p:spPr>
          <a:xfrm>
            <a:off x="5255593" y="202175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BBA112C-7500-00B3-0817-C4BC711799EE}"/>
              </a:ext>
            </a:extLst>
          </p:cNvPr>
          <p:cNvCxnSpPr>
            <a:cxnSpLocks/>
          </p:cNvCxnSpPr>
          <p:nvPr/>
        </p:nvCxnSpPr>
        <p:spPr>
          <a:xfrm>
            <a:off x="2166719" y="2261706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0BC5C42-215D-8ECF-CD6B-A33A653B1483}"/>
              </a:ext>
            </a:extLst>
          </p:cNvPr>
          <p:cNvCxnSpPr>
            <a:cxnSpLocks/>
          </p:cNvCxnSpPr>
          <p:nvPr/>
        </p:nvCxnSpPr>
        <p:spPr>
          <a:xfrm>
            <a:off x="2484038" y="2261695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4E862A5-EB7D-9C71-B085-F68F967F1B64}"/>
              </a:ext>
            </a:extLst>
          </p:cNvPr>
          <p:cNvCxnSpPr>
            <a:cxnSpLocks/>
          </p:cNvCxnSpPr>
          <p:nvPr/>
        </p:nvCxnSpPr>
        <p:spPr>
          <a:xfrm>
            <a:off x="3777831" y="2283515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712E930A-DFB5-880C-41F5-72CF6FA5F992}"/>
              </a:ext>
            </a:extLst>
          </p:cNvPr>
          <p:cNvSpPr>
            <a:spLocks noChangeAspect="1"/>
          </p:cNvSpPr>
          <p:nvPr/>
        </p:nvSpPr>
        <p:spPr>
          <a:xfrm>
            <a:off x="3592657" y="218747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0C0250D7-8B91-64FF-7F74-6CADECF78309}"/>
              </a:ext>
            </a:extLst>
          </p:cNvPr>
          <p:cNvSpPr>
            <a:spLocks noChangeAspect="1"/>
          </p:cNvSpPr>
          <p:nvPr/>
        </p:nvSpPr>
        <p:spPr>
          <a:xfrm>
            <a:off x="4414146" y="2187472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F5C58F87-FBF8-DFEB-6090-B57E4A9B6903}"/>
              </a:ext>
            </a:extLst>
          </p:cNvPr>
          <p:cNvCxnSpPr>
            <a:cxnSpLocks/>
          </p:cNvCxnSpPr>
          <p:nvPr/>
        </p:nvCxnSpPr>
        <p:spPr>
          <a:xfrm>
            <a:off x="3717361" y="1142047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04860970-5191-F7F9-1816-EDAB860CD8A3}"/>
              </a:ext>
            </a:extLst>
          </p:cNvPr>
          <p:cNvSpPr txBox="1"/>
          <p:nvPr/>
        </p:nvSpPr>
        <p:spPr>
          <a:xfrm>
            <a:off x="3011886" y="1190904"/>
            <a:ext cx="7938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Büyük</a:t>
            </a:r>
            <a:r>
              <a:rPr lang="en-US" sz="1000" dirty="0"/>
              <a:t> Baba</a:t>
            </a:r>
            <a:endParaRPr lang="en-US" sz="1200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565D6158-64F1-1BB4-8998-C073CF0C49EE}"/>
              </a:ext>
            </a:extLst>
          </p:cNvPr>
          <p:cNvSpPr txBox="1"/>
          <p:nvPr/>
        </p:nvSpPr>
        <p:spPr>
          <a:xfrm>
            <a:off x="3681955" y="1187497"/>
            <a:ext cx="7040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Babaanne</a:t>
            </a:r>
            <a:endParaRPr lang="en-US" sz="1200" dirty="0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EF7B7BBB-100C-6C7D-2A4E-554ABCC67198}"/>
              </a:ext>
            </a:extLst>
          </p:cNvPr>
          <p:cNvSpPr>
            <a:spLocks noChangeAspect="1"/>
          </p:cNvSpPr>
          <p:nvPr/>
        </p:nvSpPr>
        <p:spPr>
          <a:xfrm>
            <a:off x="3922897" y="105386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84A60C0-E02F-44F5-090F-E24600E117CE}"/>
              </a:ext>
            </a:extLst>
          </p:cNvPr>
          <p:cNvCxnSpPr>
            <a:cxnSpLocks/>
          </p:cNvCxnSpPr>
          <p:nvPr/>
        </p:nvCxnSpPr>
        <p:spPr>
          <a:xfrm>
            <a:off x="3500656" y="1142047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Isosceles Triangle 171">
            <a:extLst>
              <a:ext uri="{FF2B5EF4-FFF2-40B4-BE49-F238E27FC236}">
                <a16:creationId xmlns:a16="http://schemas.microsoft.com/office/drawing/2014/main" id="{167C05A0-1988-89D4-8E9D-BAEB583DD560}"/>
              </a:ext>
            </a:extLst>
          </p:cNvPr>
          <p:cNvSpPr>
            <a:spLocks noChangeAspect="1"/>
          </p:cNvSpPr>
          <p:nvPr/>
        </p:nvSpPr>
        <p:spPr>
          <a:xfrm>
            <a:off x="3339547" y="1053869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D3F1897-1999-900F-D633-C71118D9BBBD}"/>
              </a:ext>
            </a:extLst>
          </p:cNvPr>
          <p:cNvCxnSpPr>
            <a:cxnSpLocks/>
          </p:cNvCxnSpPr>
          <p:nvPr/>
        </p:nvCxnSpPr>
        <p:spPr>
          <a:xfrm>
            <a:off x="6988537" y="1142475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94C149F3-0F3B-B395-5D23-C6AD6BEDCB47}"/>
              </a:ext>
            </a:extLst>
          </p:cNvPr>
          <p:cNvSpPr txBox="1"/>
          <p:nvPr/>
        </p:nvSpPr>
        <p:spPr>
          <a:xfrm>
            <a:off x="6502266" y="1190971"/>
            <a:ext cx="4587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Dede</a:t>
            </a:r>
            <a:endParaRPr lang="en-US" sz="12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A0784F73-121E-91C3-F676-78FC5ADFF60E}"/>
              </a:ext>
            </a:extLst>
          </p:cNvPr>
          <p:cNvSpPr txBox="1"/>
          <p:nvPr/>
        </p:nvSpPr>
        <p:spPr>
          <a:xfrm>
            <a:off x="6953132" y="1187924"/>
            <a:ext cx="7168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Anneanne</a:t>
            </a:r>
            <a:endParaRPr lang="en-US" sz="1200" dirty="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C450057C-B003-CADA-55D3-7F8414DA961F}"/>
              </a:ext>
            </a:extLst>
          </p:cNvPr>
          <p:cNvSpPr>
            <a:spLocks noChangeAspect="1"/>
          </p:cNvSpPr>
          <p:nvPr/>
        </p:nvSpPr>
        <p:spPr>
          <a:xfrm>
            <a:off x="7194073" y="1054296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5FE7449-8303-2ECF-7578-DEA02662736F}"/>
              </a:ext>
            </a:extLst>
          </p:cNvPr>
          <p:cNvCxnSpPr>
            <a:cxnSpLocks/>
          </p:cNvCxnSpPr>
          <p:nvPr/>
        </p:nvCxnSpPr>
        <p:spPr>
          <a:xfrm>
            <a:off x="6771832" y="1142475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Isosceles Triangle 182">
            <a:extLst>
              <a:ext uri="{FF2B5EF4-FFF2-40B4-BE49-F238E27FC236}">
                <a16:creationId xmlns:a16="http://schemas.microsoft.com/office/drawing/2014/main" id="{AC1BDF14-5E5C-43E9-FEB5-37B999B2FC8A}"/>
              </a:ext>
            </a:extLst>
          </p:cNvPr>
          <p:cNvSpPr>
            <a:spLocks noChangeAspect="1"/>
          </p:cNvSpPr>
          <p:nvPr/>
        </p:nvSpPr>
        <p:spPr>
          <a:xfrm>
            <a:off x="6610723" y="1054296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C057AC0A-B9C8-B026-E04E-A1C32016174A}"/>
              </a:ext>
            </a:extLst>
          </p:cNvPr>
          <p:cNvCxnSpPr>
            <a:cxnSpLocks/>
            <a:stCxn id="73" idx="5"/>
          </p:cNvCxnSpPr>
          <p:nvPr/>
        </p:nvCxnSpPr>
        <p:spPr>
          <a:xfrm flipV="1">
            <a:off x="4634008" y="1704036"/>
            <a:ext cx="1365019" cy="3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8D69E6C5-3B52-FD76-6741-6263B43204C9}"/>
              </a:ext>
            </a:extLst>
          </p:cNvPr>
          <p:cNvSpPr>
            <a:spLocks noChangeAspect="1"/>
          </p:cNvSpPr>
          <p:nvPr/>
        </p:nvSpPr>
        <p:spPr>
          <a:xfrm>
            <a:off x="5983447" y="1615848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D1C203E-16AC-38DF-527C-DCC1CB2E35FB}"/>
              </a:ext>
            </a:extLst>
          </p:cNvPr>
          <p:cNvCxnSpPr>
            <a:cxnSpLocks/>
          </p:cNvCxnSpPr>
          <p:nvPr/>
        </p:nvCxnSpPr>
        <p:spPr>
          <a:xfrm>
            <a:off x="6079307" y="145814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4EF83FA-62E7-C856-775B-81E402F071CA}"/>
              </a:ext>
            </a:extLst>
          </p:cNvPr>
          <p:cNvCxnSpPr>
            <a:cxnSpLocks/>
          </p:cNvCxnSpPr>
          <p:nvPr/>
        </p:nvCxnSpPr>
        <p:spPr>
          <a:xfrm>
            <a:off x="7858817" y="145624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l 188">
            <a:extLst>
              <a:ext uri="{FF2B5EF4-FFF2-40B4-BE49-F238E27FC236}">
                <a16:creationId xmlns:a16="http://schemas.microsoft.com/office/drawing/2014/main" id="{FDC9069D-B507-1D98-940F-C9E38AEF0943}"/>
              </a:ext>
            </a:extLst>
          </p:cNvPr>
          <p:cNvSpPr>
            <a:spLocks noChangeAspect="1"/>
          </p:cNvSpPr>
          <p:nvPr/>
        </p:nvSpPr>
        <p:spPr>
          <a:xfrm>
            <a:off x="7767378" y="1614676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6CE2DEEE-A3CC-3431-6288-76CB83D918F8}"/>
              </a:ext>
            </a:extLst>
          </p:cNvPr>
          <p:cNvCxnSpPr>
            <a:cxnSpLocks/>
          </p:cNvCxnSpPr>
          <p:nvPr/>
        </p:nvCxnSpPr>
        <p:spPr>
          <a:xfrm>
            <a:off x="2799181" y="1456241"/>
            <a:ext cx="17839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2CA6FCD-1A18-3C0E-7941-09861D47AED1}"/>
              </a:ext>
            </a:extLst>
          </p:cNvPr>
          <p:cNvCxnSpPr>
            <a:cxnSpLocks/>
          </p:cNvCxnSpPr>
          <p:nvPr/>
        </p:nvCxnSpPr>
        <p:spPr>
          <a:xfrm>
            <a:off x="2799171" y="1456241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7060A1DF-7EDC-D8D8-03D3-F40B9C5954EF}"/>
              </a:ext>
            </a:extLst>
          </p:cNvPr>
          <p:cNvCxnSpPr>
            <a:cxnSpLocks/>
          </p:cNvCxnSpPr>
          <p:nvPr/>
        </p:nvCxnSpPr>
        <p:spPr>
          <a:xfrm>
            <a:off x="4581221" y="1454336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Isosceles Triangle 208">
            <a:extLst>
              <a:ext uri="{FF2B5EF4-FFF2-40B4-BE49-F238E27FC236}">
                <a16:creationId xmlns:a16="http://schemas.microsoft.com/office/drawing/2014/main" id="{34D0F766-B3B2-D552-A250-51930F1289E2}"/>
              </a:ext>
            </a:extLst>
          </p:cNvPr>
          <p:cNvSpPr>
            <a:spLocks noChangeAspect="1"/>
          </p:cNvSpPr>
          <p:nvPr/>
        </p:nvSpPr>
        <p:spPr>
          <a:xfrm>
            <a:off x="6547110" y="1612191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9120B692-9DED-7B2D-BC46-94697D63AD42}"/>
              </a:ext>
            </a:extLst>
          </p:cNvPr>
          <p:cNvSpPr txBox="1"/>
          <p:nvPr/>
        </p:nvSpPr>
        <p:spPr>
          <a:xfrm>
            <a:off x="6455365" y="1746027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Dayı</a:t>
            </a:r>
            <a:endParaRPr lang="en-US" sz="1200" dirty="0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ECFF38A2-E090-2A18-73CC-8EAA3EDCA4FD}"/>
              </a:ext>
            </a:extLst>
          </p:cNvPr>
          <p:cNvCxnSpPr>
            <a:cxnSpLocks/>
          </p:cNvCxnSpPr>
          <p:nvPr/>
        </p:nvCxnSpPr>
        <p:spPr>
          <a:xfrm>
            <a:off x="6652187" y="1455704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CD9FB605-0532-D97A-01E3-E153C6FC6972}"/>
              </a:ext>
            </a:extLst>
          </p:cNvPr>
          <p:cNvSpPr txBox="1"/>
          <p:nvPr/>
        </p:nvSpPr>
        <p:spPr>
          <a:xfrm>
            <a:off x="7634208" y="1737422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Teyze</a:t>
            </a:r>
            <a:endParaRPr lang="en-US" sz="1200" dirty="0"/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38ED99BB-C193-1522-9F1F-4B41A010A7A4}"/>
              </a:ext>
            </a:extLst>
          </p:cNvPr>
          <p:cNvCxnSpPr>
            <a:cxnSpLocks/>
          </p:cNvCxnSpPr>
          <p:nvPr/>
        </p:nvCxnSpPr>
        <p:spPr>
          <a:xfrm>
            <a:off x="3972071" y="1454620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Isosceles Triangle 214">
            <a:extLst>
              <a:ext uri="{FF2B5EF4-FFF2-40B4-BE49-F238E27FC236}">
                <a16:creationId xmlns:a16="http://schemas.microsoft.com/office/drawing/2014/main" id="{C50AFC0F-5E90-5EFE-F6B3-AF993808045F}"/>
              </a:ext>
            </a:extLst>
          </p:cNvPr>
          <p:cNvSpPr>
            <a:spLocks noChangeAspect="1"/>
          </p:cNvSpPr>
          <p:nvPr/>
        </p:nvSpPr>
        <p:spPr>
          <a:xfrm>
            <a:off x="2696570" y="1606004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808255A-52D0-9C41-94B6-2CFEE6F0BB6D}"/>
              </a:ext>
            </a:extLst>
          </p:cNvPr>
          <p:cNvSpPr txBox="1"/>
          <p:nvPr/>
        </p:nvSpPr>
        <p:spPr>
          <a:xfrm>
            <a:off x="2564310" y="1746004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Amca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A2C05F46-8670-30EF-F618-2BA79BC7D012}"/>
              </a:ext>
            </a:extLst>
          </p:cNvPr>
          <p:cNvSpPr txBox="1"/>
          <p:nvPr/>
        </p:nvSpPr>
        <p:spPr>
          <a:xfrm>
            <a:off x="3771137" y="1748107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Hala</a:t>
            </a:r>
            <a:endParaRPr lang="en-US" sz="1200" dirty="0"/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4F1DFDF-38EE-65D7-12AE-FAC51D4078F7}"/>
              </a:ext>
            </a:extLst>
          </p:cNvPr>
          <p:cNvCxnSpPr>
            <a:cxnSpLocks/>
          </p:cNvCxnSpPr>
          <p:nvPr/>
        </p:nvCxnSpPr>
        <p:spPr>
          <a:xfrm>
            <a:off x="6076093" y="1457979"/>
            <a:ext cx="17839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>
            <a:extLst>
              <a:ext uri="{FF2B5EF4-FFF2-40B4-BE49-F238E27FC236}">
                <a16:creationId xmlns:a16="http://schemas.microsoft.com/office/drawing/2014/main" id="{840D2D29-23CC-00E0-D122-BB3054276FC6}"/>
              </a:ext>
            </a:extLst>
          </p:cNvPr>
          <p:cNvSpPr txBox="1"/>
          <p:nvPr/>
        </p:nvSpPr>
        <p:spPr>
          <a:xfrm>
            <a:off x="3163126" y="1729755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9E3C7E19-E82C-D077-8271-913BD91A2A67}"/>
              </a:ext>
            </a:extLst>
          </p:cNvPr>
          <p:cNvCxnSpPr>
            <a:cxnSpLocks/>
          </p:cNvCxnSpPr>
          <p:nvPr/>
        </p:nvCxnSpPr>
        <p:spPr>
          <a:xfrm>
            <a:off x="3466264" y="1704025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500F65C9-28C2-6956-6218-ECD3701C4077}"/>
              </a:ext>
            </a:extLst>
          </p:cNvPr>
          <p:cNvSpPr>
            <a:spLocks noChangeAspect="1"/>
          </p:cNvSpPr>
          <p:nvPr/>
        </p:nvSpPr>
        <p:spPr>
          <a:xfrm>
            <a:off x="3880633" y="1613055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Isosceles Triangle 220">
            <a:extLst>
              <a:ext uri="{FF2B5EF4-FFF2-40B4-BE49-F238E27FC236}">
                <a16:creationId xmlns:a16="http://schemas.microsoft.com/office/drawing/2014/main" id="{FBF6F84E-708F-8E8B-8057-A659EAC51C28}"/>
              </a:ext>
            </a:extLst>
          </p:cNvPr>
          <p:cNvSpPr>
            <a:spLocks noChangeAspect="1"/>
          </p:cNvSpPr>
          <p:nvPr/>
        </p:nvSpPr>
        <p:spPr>
          <a:xfrm>
            <a:off x="3301116" y="1588652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228FF932-ED07-0880-87EC-835F80CD14D1}"/>
              </a:ext>
            </a:extLst>
          </p:cNvPr>
          <p:cNvSpPr txBox="1"/>
          <p:nvPr/>
        </p:nvSpPr>
        <p:spPr>
          <a:xfrm>
            <a:off x="1976883" y="1746004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E7F2E2E3-D242-7ED9-AF14-9F98ED35949C}"/>
              </a:ext>
            </a:extLst>
          </p:cNvPr>
          <p:cNvCxnSpPr>
            <a:cxnSpLocks/>
          </p:cNvCxnSpPr>
          <p:nvPr/>
        </p:nvCxnSpPr>
        <p:spPr>
          <a:xfrm>
            <a:off x="2314553" y="1703735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Oval 225">
            <a:extLst>
              <a:ext uri="{FF2B5EF4-FFF2-40B4-BE49-F238E27FC236}">
                <a16:creationId xmlns:a16="http://schemas.microsoft.com/office/drawing/2014/main" id="{95B0C6FA-3E20-3CBA-F13D-FE7E979D548C}"/>
              </a:ext>
            </a:extLst>
          </p:cNvPr>
          <p:cNvSpPr>
            <a:spLocks noChangeAspect="1"/>
          </p:cNvSpPr>
          <p:nvPr/>
        </p:nvSpPr>
        <p:spPr>
          <a:xfrm>
            <a:off x="2131665" y="1612249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629DF5C-CE22-A502-7D5E-97F8A0179B9A}"/>
              </a:ext>
            </a:extLst>
          </p:cNvPr>
          <p:cNvSpPr txBox="1"/>
          <p:nvPr/>
        </p:nvSpPr>
        <p:spPr>
          <a:xfrm>
            <a:off x="6972763" y="1750542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B4CD1A1-51BD-191D-CE2A-D55390D86A02}"/>
              </a:ext>
            </a:extLst>
          </p:cNvPr>
          <p:cNvCxnSpPr>
            <a:cxnSpLocks/>
          </p:cNvCxnSpPr>
          <p:nvPr/>
        </p:nvCxnSpPr>
        <p:spPr>
          <a:xfrm>
            <a:off x="6708460" y="1704643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Oval 228">
            <a:extLst>
              <a:ext uri="{FF2B5EF4-FFF2-40B4-BE49-F238E27FC236}">
                <a16:creationId xmlns:a16="http://schemas.microsoft.com/office/drawing/2014/main" id="{6FF3C518-1485-0A17-45E0-32394F15F7D3}"/>
              </a:ext>
            </a:extLst>
          </p:cNvPr>
          <p:cNvSpPr>
            <a:spLocks noChangeAspect="1"/>
          </p:cNvSpPr>
          <p:nvPr/>
        </p:nvSpPr>
        <p:spPr>
          <a:xfrm>
            <a:off x="7122829" y="1613672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Isosceles Triangle 229">
            <a:extLst>
              <a:ext uri="{FF2B5EF4-FFF2-40B4-BE49-F238E27FC236}">
                <a16:creationId xmlns:a16="http://schemas.microsoft.com/office/drawing/2014/main" id="{12B3A081-8EC7-6F5B-B82A-5E73A81333E1}"/>
              </a:ext>
            </a:extLst>
          </p:cNvPr>
          <p:cNvSpPr>
            <a:spLocks noChangeAspect="1"/>
          </p:cNvSpPr>
          <p:nvPr/>
        </p:nvSpPr>
        <p:spPr>
          <a:xfrm>
            <a:off x="8341190" y="1606004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8AE7664D-54B1-95D9-6F4D-D212B7D5CEE7}"/>
              </a:ext>
            </a:extLst>
          </p:cNvPr>
          <p:cNvSpPr txBox="1"/>
          <p:nvPr/>
        </p:nvSpPr>
        <p:spPr>
          <a:xfrm>
            <a:off x="8208930" y="1746004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CB4E0C2C-218C-97FE-9903-00D28649B7D6}"/>
              </a:ext>
            </a:extLst>
          </p:cNvPr>
          <p:cNvCxnSpPr>
            <a:cxnSpLocks/>
          </p:cNvCxnSpPr>
          <p:nvPr/>
        </p:nvCxnSpPr>
        <p:spPr>
          <a:xfrm>
            <a:off x="7959173" y="1703735"/>
            <a:ext cx="4143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168A464-7738-1738-08DD-57424A149AB8}"/>
              </a:ext>
            </a:extLst>
          </p:cNvPr>
          <p:cNvCxnSpPr>
            <a:cxnSpLocks/>
          </p:cNvCxnSpPr>
          <p:nvPr/>
        </p:nvCxnSpPr>
        <p:spPr>
          <a:xfrm>
            <a:off x="3111321" y="2021504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54650E6-0319-60AA-3830-B06B5218A090}"/>
              </a:ext>
            </a:extLst>
          </p:cNvPr>
          <p:cNvCxnSpPr>
            <a:cxnSpLocks/>
          </p:cNvCxnSpPr>
          <p:nvPr/>
        </p:nvCxnSpPr>
        <p:spPr>
          <a:xfrm>
            <a:off x="2948675" y="2021568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707FCB-D5C4-C83A-18FA-D10241984AE1}"/>
              </a:ext>
            </a:extLst>
          </p:cNvPr>
          <p:cNvCxnSpPr>
            <a:cxnSpLocks/>
          </p:cNvCxnSpPr>
          <p:nvPr/>
        </p:nvCxnSpPr>
        <p:spPr>
          <a:xfrm>
            <a:off x="7607769" y="2016275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E685096-92D3-A2AB-0584-5BBC1C7DAB71}"/>
              </a:ext>
            </a:extLst>
          </p:cNvPr>
          <p:cNvSpPr txBox="1"/>
          <p:nvPr/>
        </p:nvSpPr>
        <p:spPr>
          <a:xfrm>
            <a:off x="7403666" y="2314116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Abla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073557-2B41-F101-0F30-6CFEDEFCFBAD}"/>
              </a:ext>
            </a:extLst>
          </p:cNvPr>
          <p:cNvSpPr txBox="1"/>
          <p:nvPr/>
        </p:nvSpPr>
        <p:spPr>
          <a:xfrm>
            <a:off x="8200638" y="2333209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Enişte</a:t>
            </a:r>
            <a:endParaRPr lang="en-US" sz="1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E2B635-913D-F495-68E2-F9F0175DE17C}"/>
              </a:ext>
            </a:extLst>
          </p:cNvPr>
          <p:cNvCxnSpPr>
            <a:cxnSpLocks/>
          </p:cNvCxnSpPr>
          <p:nvPr/>
        </p:nvCxnSpPr>
        <p:spPr>
          <a:xfrm>
            <a:off x="8021623" y="2286253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DD0BD6-A48D-237F-61BD-FFFB99E1ADD6}"/>
              </a:ext>
            </a:extLst>
          </p:cNvPr>
          <p:cNvCxnSpPr>
            <a:cxnSpLocks/>
          </p:cNvCxnSpPr>
          <p:nvPr/>
        </p:nvCxnSpPr>
        <p:spPr>
          <a:xfrm>
            <a:off x="7747846" y="2601212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3D5BAC6-1108-E09B-B542-7CFD3A28D552}"/>
              </a:ext>
            </a:extLst>
          </p:cNvPr>
          <p:cNvSpPr txBox="1"/>
          <p:nvPr/>
        </p:nvSpPr>
        <p:spPr>
          <a:xfrm>
            <a:off x="7487102" y="2913482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ADA68E-97E7-D2E1-D2BE-A5A12ACF7101}"/>
              </a:ext>
            </a:extLst>
          </p:cNvPr>
          <p:cNvSpPr txBox="1"/>
          <p:nvPr/>
        </p:nvSpPr>
        <p:spPr>
          <a:xfrm>
            <a:off x="8059295" y="2908642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FCE537C-9625-588D-3A2A-DB0B02465D22}"/>
              </a:ext>
            </a:extLst>
          </p:cNvPr>
          <p:cNvCxnSpPr>
            <a:cxnSpLocks/>
          </p:cNvCxnSpPr>
          <p:nvPr/>
        </p:nvCxnSpPr>
        <p:spPr>
          <a:xfrm>
            <a:off x="7749741" y="259986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16B222-486F-2203-0C5A-9E7A956EF48C}"/>
              </a:ext>
            </a:extLst>
          </p:cNvPr>
          <p:cNvCxnSpPr>
            <a:cxnSpLocks/>
          </p:cNvCxnSpPr>
          <p:nvPr/>
        </p:nvCxnSpPr>
        <p:spPr>
          <a:xfrm>
            <a:off x="8306690" y="259986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E76E23FB-4377-D180-6C2C-B4220ACB0630}"/>
              </a:ext>
            </a:extLst>
          </p:cNvPr>
          <p:cNvSpPr>
            <a:spLocks noChangeAspect="1"/>
          </p:cNvSpPr>
          <p:nvPr/>
        </p:nvSpPr>
        <p:spPr>
          <a:xfrm>
            <a:off x="8216510" y="275734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C34344F-1762-1E95-59AE-0E7FE6C0F391}"/>
              </a:ext>
            </a:extLst>
          </p:cNvPr>
          <p:cNvSpPr>
            <a:spLocks noChangeAspect="1"/>
          </p:cNvSpPr>
          <p:nvPr/>
        </p:nvSpPr>
        <p:spPr>
          <a:xfrm>
            <a:off x="7643036" y="275734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B698443-ADB4-AEDD-FCEE-896899CFB0E5}"/>
              </a:ext>
            </a:extLst>
          </p:cNvPr>
          <p:cNvCxnSpPr>
            <a:cxnSpLocks/>
          </p:cNvCxnSpPr>
          <p:nvPr/>
        </p:nvCxnSpPr>
        <p:spPr>
          <a:xfrm>
            <a:off x="6044605" y="203225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B0B1694-C5DE-3F54-6778-6E1C821AB19D}"/>
              </a:ext>
            </a:extLst>
          </p:cNvPr>
          <p:cNvCxnSpPr>
            <a:cxnSpLocks/>
          </p:cNvCxnSpPr>
          <p:nvPr/>
        </p:nvCxnSpPr>
        <p:spPr>
          <a:xfrm>
            <a:off x="6142151" y="2590037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A618DE7-3688-BC36-7D55-3F2E3A3672A6}"/>
              </a:ext>
            </a:extLst>
          </p:cNvPr>
          <p:cNvCxnSpPr>
            <a:cxnSpLocks/>
          </p:cNvCxnSpPr>
          <p:nvPr/>
        </p:nvCxnSpPr>
        <p:spPr>
          <a:xfrm>
            <a:off x="6142141" y="2590037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A8AECF79-1250-A88E-4DE0-B1682E693EFD}"/>
              </a:ext>
            </a:extLst>
          </p:cNvPr>
          <p:cNvSpPr>
            <a:spLocks noChangeAspect="1"/>
          </p:cNvSpPr>
          <p:nvPr/>
        </p:nvSpPr>
        <p:spPr>
          <a:xfrm>
            <a:off x="6036080" y="2742437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CBB3FB19-E7F1-24F6-85D4-90134C863F96}"/>
              </a:ext>
            </a:extLst>
          </p:cNvPr>
          <p:cNvSpPr>
            <a:spLocks noChangeAspect="1"/>
          </p:cNvSpPr>
          <p:nvPr/>
        </p:nvSpPr>
        <p:spPr>
          <a:xfrm>
            <a:off x="5938546" y="218973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6C57E7A-42F7-2DD1-08F4-DAE6A076C77F}"/>
              </a:ext>
            </a:extLst>
          </p:cNvPr>
          <p:cNvSpPr>
            <a:spLocks noChangeAspect="1"/>
          </p:cNvSpPr>
          <p:nvPr/>
        </p:nvSpPr>
        <p:spPr>
          <a:xfrm>
            <a:off x="6792435" y="2189733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D8F82D0-1B8A-3D37-E41B-154C471160FF}"/>
              </a:ext>
            </a:extLst>
          </p:cNvPr>
          <p:cNvSpPr txBox="1"/>
          <p:nvPr/>
        </p:nvSpPr>
        <p:spPr>
          <a:xfrm>
            <a:off x="5872610" y="2330582"/>
            <a:ext cx="3545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Abi</a:t>
            </a:r>
            <a:endParaRPr lang="en-US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E72BA14-8404-FE68-C7D7-81351CCAA65F}"/>
              </a:ext>
            </a:extLst>
          </p:cNvPr>
          <p:cNvSpPr txBox="1"/>
          <p:nvPr/>
        </p:nvSpPr>
        <p:spPr>
          <a:xfrm>
            <a:off x="6632807" y="2311740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Yenge</a:t>
            </a:r>
            <a:endParaRPr lang="en-US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594231-11F3-3245-FA60-F1C0BCCF4E08}"/>
              </a:ext>
            </a:extLst>
          </p:cNvPr>
          <p:cNvCxnSpPr>
            <a:cxnSpLocks/>
          </p:cNvCxnSpPr>
          <p:nvPr/>
        </p:nvCxnSpPr>
        <p:spPr>
          <a:xfrm>
            <a:off x="6700995" y="2596853"/>
            <a:ext cx="0" cy="157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C908C3F2-06FA-B37E-DD3B-F7564183654D}"/>
              </a:ext>
            </a:extLst>
          </p:cNvPr>
          <p:cNvSpPr txBox="1"/>
          <p:nvPr/>
        </p:nvSpPr>
        <p:spPr>
          <a:xfrm>
            <a:off x="5886214" y="2883882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00FE91B-3B23-EEB4-DB02-3DB102253035}"/>
              </a:ext>
            </a:extLst>
          </p:cNvPr>
          <p:cNvSpPr txBox="1"/>
          <p:nvPr/>
        </p:nvSpPr>
        <p:spPr>
          <a:xfrm>
            <a:off x="6451232" y="2883882"/>
            <a:ext cx="5036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Yeğen</a:t>
            </a:r>
            <a:endParaRPr lang="en-US" sz="1200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464C0177-6ADD-ACC4-65AF-D47FB889DAE5}"/>
              </a:ext>
            </a:extLst>
          </p:cNvPr>
          <p:cNvSpPr>
            <a:spLocks noChangeAspect="1"/>
          </p:cNvSpPr>
          <p:nvPr/>
        </p:nvSpPr>
        <p:spPr>
          <a:xfrm>
            <a:off x="6609555" y="2742437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F36DD6DB-139F-A550-CD48-3D678AE7ADD8}"/>
              </a:ext>
            </a:extLst>
          </p:cNvPr>
          <p:cNvCxnSpPr>
            <a:cxnSpLocks/>
          </p:cNvCxnSpPr>
          <p:nvPr/>
        </p:nvCxnSpPr>
        <p:spPr>
          <a:xfrm>
            <a:off x="6100551" y="2275397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DCF89DA-188F-73D5-A8BA-F0B1448967AA}"/>
              </a:ext>
            </a:extLst>
          </p:cNvPr>
          <p:cNvCxnSpPr>
            <a:cxnSpLocks/>
          </p:cNvCxnSpPr>
          <p:nvPr/>
        </p:nvCxnSpPr>
        <p:spPr>
          <a:xfrm>
            <a:off x="6417870" y="2275385"/>
            <a:ext cx="0" cy="314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CE5F253-8165-A8ED-D422-02ABC526477D}"/>
              </a:ext>
            </a:extLst>
          </p:cNvPr>
          <p:cNvCxnSpPr>
            <a:cxnSpLocks/>
          </p:cNvCxnSpPr>
          <p:nvPr/>
        </p:nvCxnSpPr>
        <p:spPr>
          <a:xfrm>
            <a:off x="7701503" y="2281966"/>
            <a:ext cx="685299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80AD0226-4399-20AB-593A-39C505C7D195}"/>
              </a:ext>
            </a:extLst>
          </p:cNvPr>
          <p:cNvSpPr>
            <a:spLocks noChangeAspect="1"/>
          </p:cNvSpPr>
          <p:nvPr/>
        </p:nvSpPr>
        <p:spPr>
          <a:xfrm>
            <a:off x="7516329" y="2185924"/>
            <a:ext cx="182880" cy="182880"/>
          </a:xfrm>
          <a:prstGeom prst="ellipse">
            <a:avLst/>
          </a:prstGeom>
          <a:solidFill>
            <a:srgbClr val="FD77D0"/>
          </a:solidFill>
          <a:ln>
            <a:solidFill>
              <a:srgbClr val="FC3A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Isosceles Triangle 118">
            <a:extLst>
              <a:ext uri="{FF2B5EF4-FFF2-40B4-BE49-F238E27FC236}">
                <a16:creationId xmlns:a16="http://schemas.microsoft.com/office/drawing/2014/main" id="{930D16EC-46C6-5555-35F2-96FEDFD1E663}"/>
              </a:ext>
            </a:extLst>
          </p:cNvPr>
          <p:cNvSpPr>
            <a:spLocks noChangeAspect="1"/>
          </p:cNvSpPr>
          <p:nvPr/>
        </p:nvSpPr>
        <p:spPr>
          <a:xfrm>
            <a:off x="8337818" y="2185923"/>
            <a:ext cx="212141" cy="18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FF5DC69D-5510-8A82-04A2-DBD8C123BA05}"/>
              </a:ext>
            </a:extLst>
          </p:cNvPr>
          <p:cNvCxnSpPr>
            <a:cxnSpLocks/>
          </p:cNvCxnSpPr>
          <p:nvPr/>
        </p:nvCxnSpPr>
        <p:spPr>
          <a:xfrm>
            <a:off x="7045153" y="2019955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176DA53-02E2-BE8B-1962-C05DA87F5124}"/>
              </a:ext>
            </a:extLst>
          </p:cNvPr>
          <p:cNvCxnSpPr>
            <a:cxnSpLocks/>
          </p:cNvCxnSpPr>
          <p:nvPr/>
        </p:nvCxnSpPr>
        <p:spPr>
          <a:xfrm>
            <a:off x="6882507" y="2020019"/>
            <a:ext cx="558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>
            <a:extLst>
              <a:ext uri="{FF2B5EF4-FFF2-40B4-BE49-F238E27FC236}">
                <a16:creationId xmlns:a16="http://schemas.microsoft.com/office/drawing/2014/main" id="{E28005C3-DEF1-C6C3-A3ED-A037508B2CB1}"/>
              </a:ext>
            </a:extLst>
          </p:cNvPr>
          <p:cNvSpPr/>
          <p:nvPr/>
        </p:nvSpPr>
        <p:spPr>
          <a:xfrm>
            <a:off x="5173707" y="2156539"/>
            <a:ext cx="210312" cy="210312"/>
          </a:xfrm>
          <a:prstGeom prst="rect">
            <a:avLst/>
          </a:prstGeom>
          <a:solidFill>
            <a:srgbClr val="00F0F0"/>
          </a:solidFill>
          <a:ln>
            <a:solidFill>
              <a:srgbClr val="00B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A6830C4-BFD8-14E8-68B6-26CBD612B096}"/>
              </a:ext>
            </a:extLst>
          </p:cNvPr>
          <p:cNvSpPr txBox="1"/>
          <p:nvPr/>
        </p:nvSpPr>
        <p:spPr>
          <a:xfrm>
            <a:off x="4110915" y="437505"/>
            <a:ext cx="22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Turkish Kinship Terms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D32471B-1BFB-A694-0A88-56373D6185AE}"/>
              </a:ext>
            </a:extLst>
          </p:cNvPr>
          <p:cNvSpPr txBox="1"/>
          <p:nvPr/>
        </p:nvSpPr>
        <p:spPr>
          <a:xfrm>
            <a:off x="2862429" y="3971301"/>
            <a:ext cx="4911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https://www.turkishtextbook.com/familial-terms/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36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22828</TotalTime>
  <Words>183</Words>
  <Application>Microsoft Office PowerPoint</Application>
  <PresentationFormat>Custom</PresentationFormat>
  <Paragraphs>119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Mesenbring</dc:creator>
  <cp:lastModifiedBy>Mike Mesenbring</cp:lastModifiedBy>
  <cp:revision>1</cp:revision>
  <cp:lastPrinted>2023-01-05T13:14:36Z</cp:lastPrinted>
  <dcterms:created xsi:type="dcterms:W3CDTF">2022-12-21T13:34:19Z</dcterms:created>
  <dcterms:modified xsi:type="dcterms:W3CDTF">2023-01-06T10:04:40Z</dcterms:modified>
</cp:coreProperties>
</file>